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393"/>
    <a:srgbClr val="3B4484"/>
    <a:srgbClr val="3E4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5529" autoAdjust="0"/>
  </p:normalViewPr>
  <p:slideViewPr>
    <p:cSldViewPr snapToGrid="0">
      <p:cViewPr>
        <p:scale>
          <a:sx n="125" d="100"/>
          <a:sy n="125" d="100"/>
        </p:scale>
        <p:origin x="-2346" y="-2314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A6A7489-9C5C-C1F8-AD23-BAE1B076B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4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그룹 1120">
            <a:extLst>
              <a:ext uri="{FF2B5EF4-FFF2-40B4-BE49-F238E27FC236}">
                <a16:creationId xmlns:a16="http://schemas.microsoft.com/office/drawing/2014/main" xmlns="" id="{51CB92DF-8534-7EB8-62A7-D0A746939E14}"/>
              </a:ext>
            </a:extLst>
          </p:cNvPr>
          <p:cNvGrpSpPr/>
          <p:nvPr/>
        </p:nvGrpSpPr>
        <p:grpSpPr>
          <a:xfrm>
            <a:off x="15708809" y="9768268"/>
            <a:ext cx="6245848" cy="3498328"/>
            <a:chOff x="7880078" y="763377"/>
            <a:chExt cx="4240567" cy="3029075"/>
          </a:xfrm>
        </p:grpSpPr>
        <p:pic>
          <p:nvPicPr>
            <p:cNvPr id="1122" name="그림 1121">
              <a:extLst>
                <a:ext uri="{FF2B5EF4-FFF2-40B4-BE49-F238E27FC236}">
                  <a16:creationId xmlns:a16="http://schemas.microsoft.com/office/drawing/2014/main" xmlns="" id="{231B2436-4141-8587-8C25-72E922E3C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04" t="6116" r="14023" b="2145"/>
            <a:stretch/>
          </p:blipFill>
          <p:spPr>
            <a:xfrm>
              <a:off x="8148229" y="763377"/>
              <a:ext cx="3693590" cy="2814188"/>
            </a:xfrm>
            <a:prstGeom prst="rect">
              <a:avLst/>
            </a:prstGeom>
          </p:spPr>
        </p:pic>
        <p:sp>
          <p:nvSpPr>
            <p:cNvPr id="1123" name="제목 1">
              <a:extLst>
                <a:ext uri="{FF2B5EF4-FFF2-40B4-BE49-F238E27FC236}">
                  <a16:creationId xmlns:a16="http://schemas.microsoft.com/office/drawing/2014/main" xmlns="" id="{05B26F4B-756F-87CC-E548-03D7780177D8}"/>
                </a:ext>
              </a:extLst>
            </p:cNvPr>
            <p:cNvSpPr txBox="1">
              <a:spLocks/>
            </p:cNvSpPr>
            <p:nvPr/>
          </p:nvSpPr>
          <p:spPr>
            <a:xfrm>
              <a:off x="7880078" y="1674447"/>
              <a:ext cx="1424483" cy="429775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Position 1</a:t>
              </a:r>
            </a:p>
          </p:txBody>
        </p:sp>
        <p:sp>
          <p:nvSpPr>
            <p:cNvPr id="1124" name="제목 1">
              <a:extLst>
                <a:ext uri="{FF2B5EF4-FFF2-40B4-BE49-F238E27FC236}">
                  <a16:creationId xmlns:a16="http://schemas.microsoft.com/office/drawing/2014/main" xmlns="" id="{3FD09FBB-091B-F8C5-D257-42F7571610B8}"/>
                </a:ext>
              </a:extLst>
            </p:cNvPr>
            <p:cNvSpPr txBox="1">
              <a:spLocks/>
            </p:cNvSpPr>
            <p:nvPr/>
          </p:nvSpPr>
          <p:spPr>
            <a:xfrm>
              <a:off x="8084945" y="3362677"/>
              <a:ext cx="1481022" cy="429775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Position 2</a:t>
              </a:r>
            </a:p>
          </p:txBody>
        </p:sp>
        <p:sp>
          <p:nvSpPr>
            <p:cNvPr id="1125" name="제목 1">
              <a:extLst>
                <a:ext uri="{FF2B5EF4-FFF2-40B4-BE49-F238E27FC236}">
                  <a16:creationId xmlns:a16="http://schemas.microsoft.com/office/drawing/2014/main" xmlns="" id="{B061AAAC-8D91-A5CB-C07E-DD47CA6C1AFB}"/>
                </a:ext>
              </a:extLst>
            </p:cNvPr>
            <p:cNvSpPr txBox="1">
              <a:spLocks/>
            </p:cNvSpPr>
            <p:nvPr/>
          </p:nvSpPr>
          <p:spPr>
            <a:xfrm>
              <a:off x="9938701" y="3171162"/>
              <a:ext cx="1481023" cy="429775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Position 3</a:t>
              </a:r>
            </a:p>
          </p:txBody>
        </p:sp>
        <p:sp>
          <p:nvSpPr>
            <p:cNvPr id="1126" name="제목 1">
              <a:extLst>
                <a:ext uri="{FF2B5EF4-FFF2-40B4-BE49-F238E27FC236}">
                  <a16:creationId xmlns:a16="http://schemas.microsoft.com/office/drawing/2014/main" xmlns="" id="{52C54BCD-EA40-D880-FE16-D3A479FA0EF4}"/>
                </a:ext>
              </a:extLst>
            </p:cNvPr>
            <p:cNvSpPr txBox="1">
              <a:spLocks/>
            </p:cNvSpPr>
            <p:nvPr/>
          </p:nvSpPr>
          <p:spPr>
            <a:xfrm>
              <a:off x="10639622" y="1514489"/>
              <a:ext cx="1481023" cy="429775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Position 4</a:t>
              </a:r>
            </a:p>
          </p:txBody>
        </p:sp>
      </p:grpSp>
      <p:sp>
        <p:nvSpPr>
          <p:cNvPr id="2" name="모서리가 둥근 직사각형 4">
            <a:extLst>
              <a:ext uri="{FF2B5EF4-FFF2-40B4-BE49-F238E27FC236}">
                <a16:creationId xmlns:a16="http://schemas.microsoft.com/office/drawing/2014/main" xmlns="" id="{A7F90364-084B-A2EB-3911-F19BAA1E2DC8}"/>
              </a:ext>
            </a:extLst>
          </p:cNvPr>
          <p:cNvSpPr/>
          <p:nvPr/>
        </p:nvSpPr>
        <p:spPr>
          <a:xfrm>
            <a:off x="4547229" y="3214384"/>
            <a:ext cx="24841200" cy="553407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0">
              <a:spcBef>
                <a:spcPts val="0"/>
              </a:spcBef>
              <a:spcAft>
                <a:spcPts val="3000"/>
              </a:spcAft>
            </a:pPr>
            <a:r>
              <a:rPr lang="en-US" altLang="ko-KR" sz="8000" b="1" kern="0" dirty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Edge Node Operation Policy using Energy Harvesting to Increase System Lifetime</a:t>
            </a:r>
          </a:p>
          <a:p>
            <a:pPr marL="0" marR="0" indent="0" algn="ctr" fontAlgn="base" latinLnBrk="0">
              <a:spcBef>
                <a:spcPts val="0"/>
              </a:spcBef>
              <a:spcAft>
                <a:spcPts val="3000"/>
              </a:spcAft>
            </a:pPr>
            <a:r>
              <a:rPr lang="en-US" altLang="ko-KR" sz="4400" kern="0" spc="0" dirty="0" err="1">
                <a:solidFill>
                  <a:schemeClr val="tx1"/>
                </a:solidFill>
                <a:effectLst/>
                <a:latin typeface="HY신명조" panose="02030600000101010101" pitchFamily="18" charset="-127"/>
                <a:ea typeface="HY신명조" panose="02030600000101010101" pitchFamily="18" charset="-127"/>
              </a:rPr>
              <a:t>Yongsu</a:t>
            </a:r>
            <a:r>
              <a:rPr lang="en-US" altLang="ko-KR" sz="4400" kern="0" spc="0" dirty="0">
                <a:solidFill>
                  <a:schemeClr val="tx1"/>
                </a:solidFill>
                <a:effectLst/>
                <a:latin typeface="HY신명조" panose="02030600000101010101" pitchFamily="18" charset="-127"/>
                <a:ea typeface="HY신명조" panose="02030600000101010101" pitchFamily="18" charset="-127"/>
              </a:rPr>
              <a:t> Park, </a:t>
            </a:r>
            <a:r>
              <a:rPr lang="en-US" altLang="ko-KR" sz="4400" kern="0" spc="0" dirty="0" err="1">
                <a:solidFill>
                  <a:schemeClr val="tx1"/>
                </a:solidFill>
                <a:effectLst/>
                <a:latin typeface="HY신명조" panose="02030600000101010101" pitchFamily="18" charset="-127"/>
                <a:ea typeface="HY신명조" panose="02030600000101010101" pitchFamily="18" charset="-127"/>
              </a:rPr>
              <a:t>Woot</a:t>
            </a:r>
            <a:r>
              <a:rPr lang="en-US" altLang="ko-KR" sz="4400" kern="0" dirty="0" err="1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aek</a:t>
            </a:r>
            <a:r>
              <a:rPr lang="en-US" altLang="ko-KR" sz="4400" kern="0" dirty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Song, </a:t>
            </a:r>
            <a:r>
              <a:rPr lang="en-US" altLang="ko-KR" sz="4400" kern="0" dirty="0" err="1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Donkyu</a:t>
            </a:r>
            <a:r>
              <a:rPr lang="en-US" altLang="ko-KR" sz="4400" kern="0" dirty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Baek</a:t>
            </a:r>
          </a:p>
          <a:p>
            <a:pPr marL="0" marR="0" indent="0" algn="ctr" fontAlgn="base" latinLnBrk="0">
              <a:spcBef>
                <a:spcPts val="0"/>
              </a:spcBef>
              <a:spcAft>
                <a:spcPts val="3000"/>
              </a:spcAft>
            </a:pPr>
            <a:r>
              <a:rPr lang="en-US" altLang="ko-KR" sz="4400" kern="0" dirty="0" err="1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Chungbuk</a:t>
            </a:r>
            <a:r>
              <a:rPr lang="en-US" altLang="ko-KR" sz="4400" kern="0" dirty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National University, Cheongju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69433836-6125-FD1E-CE8E-0509E7CCB529}"/>
              </a:ext>
            </a:extLst>
          </p:cNvPr>
          <p:cNvSpPr/>
          <p:nvPr/>
        </p:nvSpPr>
        <p:spPr>
          <a:xfrm>
            <a:off x="1113540" y="8915861"/>
            <a:ext cx="13680001" cy="10206000"/>
          </a:xfrm>
          <a:prstGeom prst="rect">
            <a:avLst/>
          </a:prstGeom>
          <a:noFill/>
          <a:ln w="76200">
            <a:solidFill>
              <a:srgbClr val="3E4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xmlns="" id="{B9DA665F-F889-D23F-C0FC-0442966FB35A}"/>
              </a:ext>
            </a:extLst>
          </p:cNvPr>
          <p:cNvSpPr/>
          <p:nvPr/>
        </p:nvSpPr>
        <p:spPr>
          <a:xfrm>
            <a:off x="2750167" y="8492005"/>
            <a:ext cx="10235381" cy="973393"/>
          </a:xfrm>
          <a:prstGeom prst="roundRect">
            <a:avLst/>
          </a:prstGeom>
          <a:solidFill>
            <a:srgbClr val="3C4393"/>
          </a:solidFill>
          <a:ln>
            <a:solidFill>
              <a:srgbClr val="3E4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Motivation</a:t>
            </a:r>
            <a:endParaRPr lang="ko-KR" altLang="en-US" sz="6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DF67DB6D-17EF-1F62-8490-8488E63F04B0}"/>
              </a:ext>
            </a:extLst>
          </p:cNvPr>
          <p:cNvGrpSpPr/>
          <p:nvPr/>
        </p:nvGrpSpPr>
        <p:grpSpPr>
          <a:xfrm>
            <a:off x="15486006" y="30440071"/>
            <a:ext cx="13680000" cy="10206697"/>
            <a:chOff x="15427012" y="29752969"/>
            <a:chExt cx="13680000" cy="1020669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xmlns="" id="{2528FBB3-6104-ADCA-9AD0-EDC796FD1DD7}"/>
                </a:ext>
              </a:extLst>
            </p:cNvPr>
            <p:cNvSpPr/>
            <p:nvPr/>
          </p:nvSpPr>
          <p:spPr>
            <a:xfrm>
              <a:off x="15427012" y="30239666"/>
              <a:ext cx="13680000" cy="9720000"/>
            </a:xfrm>
            <a:prstGeom prst="rect">
              <a:avLst/>
            </a:prstGeom>
            <a:noFill/>
            <a:ln w="76200">
              <a:solidFill>
                <a:srgbClr val="3C43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1063" name="사각형: 둥근 모서리 1062">
              <a:extLst>
                <a:ext uri="{FF2B5EF4-FFF2-40B4-BE49-F238E27FC236}">
                  <a16:creationId xmlns:a16="http://schemas.microsoft.com/office/drawing/2014/main" xmlns="" id="{51FA5ED9-BA25-2A23-9189-794148A392BA}"/>
                </a:ext>
              </a:extLst>
            </p:cNvPr>
            <p:cNvSpPr/>
            <p:nvPr/>
          </p:nvSpPr>
          <p:spPr>
            <a:xfrm>
              <a:off x="17048443" y="29752969"/>
              <a:ext cx="10235381" cy="973393"/>
            </a:xfrm>
            <a:prstGeom prst="rect">
              <a:avLst/>
            </a:prstGeom>
            <a:solidFill>
              <a:srgbClr val="3C4393"/>
            </a:solidFill>
            <a:ln w="76200">
              <a:solidFill>
                <a:srgbClr val="3C43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Conclusion</a:t>
              </a:r>
              <a:endParaRPr lang="ko-KR" altLang="en-US" sz="60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2B134319-7C01-169C-071C-5AB16D86584B}"/>
              </a:ext>
            </a:extLst>
          </p:cNvPr>
          <p:cNvGrpSpPr/>
          <p:nvPr/>
        </p:nvGrpSpPr>
        <p:grpSpPr>
          <a:xfrm>
            <a:off x="1138704" y="19313218"/>
            <a:ext cx="28022968" cy="10935912"/>
            <a:chOff x="15427012" y="29867269"/>
            <a:chExt cx="13680000" cy="10206697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xmlns="" id="{58E61458-6F9D-7353-4BA3-DA4E736A0114}"/>
                </a:ext>
              </a:extLst>
            </p:cNvPr>
            <p:cNvSpPr/>
            <p:nvPr/>
          </p:nvSpPr>
          <p:spPr>
            <a:xfrm>
              <a:off x="15427012" y="30353966"/>
              <a:ext cx="13680000" cy="9720000"/>
            </a:xfrm>
            <a:prstGeom prst="rect">
              <a:avLst/>
            </a:prstGeom>
            <a:noFill/>
            <a:ln w="76200">
              <a:solidFill>
                <a:srgbClr val="3E45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19A06B34-A576-B74C-9AFF-962D52D7E5A8}"/>
                </a:ext>
              </a:extLst>
            </p:cNvPr>
            <p:cNvSpPr/>
            <p:nvPr/>
          </p:nvSpPr>
          <p:spPr>
            <a:xfrm>
              <a:off x="17048443" y="29867269"/>
              <a:ext cx="10235381" cy="973393"/>
            </a:xfrm>
            <a:prstGeom prst="rect">
              <a:avLst/>
            </a:prstGeom>
            <a:solidFill>
              <a:srgbClr val="3C4393"/>
            </a:solidFill>
            <a:ln w="76200">
              <a:solidFill>
                <a:srgbClr val="3E45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b="1" dirty="0">
                  <a:latin typeface="HY신명조" panose="02030600000101010101" pitchFamily="18" charset="-127"/>
                  <a:ea typeface="HY신명조" panose="02030600000101010101" pitchFamily="18" charset="-127"/>
                </a:rPr>
                <a:t>Implementation</a:t>
              </a:r>
              <a:endParaRPr lang="ko-KR" altLang="en-US" sz="6000" b="1" dirty="0"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xmlns="" id="{CCE4A43A-6DB5-DAF3-563B-35116AEECC04}"/>
              </a:ext>
            </a:extLst>
          </p:cNvPr>
          <p:cNvGrpSpPr/>
          <p:nvPr/>
        </p:nvGrpSpPr>
        <p:grpSpPr>
          <a:xfrm>
            <a:off x="1138704" y="30440071"/>
            <a:ext cx="13680000" cy="10206697"/>
            <a:chOff x="15427012" y="29752969"/>
            <a:chExt cx="13680000" cy="10206697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xmlns="" id="{78569E12-6B2A-AF57-056A-059349A18CB0}"/>
                </a:ext>
              </a:extLst>
            </p:cNvPr>
            <p:cNvSpPr/>
            <p:nvPr/>
          </p:nvSpPr>
          <p:spPr>
            <a:xfrm>
              <a:off x="15427012" y="30239666"/>
              <a:ext cx="13680000" cy="9720000"/>
            </a:xfrm>
            <a:prstGeom prst="rect">
              <a:avLst/>
            </a:prstGeom>
            <a:noFill/>
            <a:ln w="76200">
              <a:solidFill>
                <a:srgbClr val="3E45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xmlns="" id="{8A900ECF-7CA8-003D-12C2-82A0E5575810}"/>
                </a:ext>
              </a:extLst>
            </p:cNvPr>
            <p:cNvSpPr/>
            <p:nvPr/>
          </p:nvSpPr>
          <p:spPr>
            <a:xfrm>
              <a:off x="17048443" y="29752969"/>
              <a:ext cx="10235381" cy="973393"/>
            </a:xfrm>
            <a:prstGeom prst="rect">
              <a:avLst/>
            </a:prstGeom>
            <a:solidFill>
              <a:srgbClr val="3C4393"/>
            </a:solidFill>
            <a:ln w="76200">
              <a:solidFill>
                <a:srgbClr val="3E45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b="1" dirty="0">
                  <a:latin typeface="HY신명조" panose="02030600000101010101" pitchFamily="18" charset="-127"/>
                  <a:ea typeface="HY신명조" panose="02030600000101010101" pitchFamily="18" charset="-127"/>
                </a:rPr>
                <a:t>Measurement results</a:t>
              </a:r>
              <a:endParaRPr lang="ko-KR" altLang="en-US" sz="6000" b="1" dirty="0"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116A959-A19A-8940-4C2C-124D30200758}"/>
              </a:ext>
            </a:extLst>
          </p:cNvPr>
          <p:cNvSpPr txBox="1"/>
          <p:nvPr/>
        </p:nvSpPr>
        <p:spPr>
          <a:xfrm>
            <a:off x="21796624" y="16508798"/>
            <a:ext cx="7788527" cy="2357722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Operate efficiently based on </a:t>
            </a:r>
            <a:r>
              <a:rPr lang="en-US" altLang="ko-KR" sz="3200" i="0" dirty="0" smtClean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collected </a:t>
            </a: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altLang="ko-KR" sz="3200" dirty="0">
              <a:highlight>
                <a:srgbClr val="FDFDF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Scheduling with Light Volume</a:t>
            </a:r>
            <a:endParaRPr lang="en-US" altLang="ko-KR" sz="3200" dirty="0">
              <a:highlight>
                <a:srgbClr val="FDFDF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Battery switch control based on threshold</a:t>
            </a:r>
          </a:p>
        </p:txBody>
      </p:sp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1EF963CB-2F71-BEB1-BF4D-C24840EE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58" y="20650793"/>
            <a:ext cx="10302646" cy="6597424"/>
          </a:xfrm>
          <a:prstGeom prst="rect">
            <a:avLst/>
          </a:prstGeom>
        </p:spPr>
      </p:pic>
      <p:grpSp>
        <p:nvGrpSpPr>
          <p:cNvPr id="152" name="그룹 151">
            <a:extLst>
              <a:ext uri="{FF2B5EF4-FFF2-40B4-BE49-F238E27FC236}">
                <a16:creationId xmlns:a16="http://schemas.microsoft.com/office/drawing/2014/main" xmlns="" id="{AD0D0487-80AF-FA8B-FC09-860D98BDCAEB}"/>
              </a:ext>
            </a:extLst>
          </p:cNvPr>
          <p:cNvGrpSpPr/>
          <p:nvPr/>
        </p:nvGrpSpPr>
        <p:grpSpPr>
          <a:xfrm>
            <a:off x="6808877" y="36254255"/>
            <a:ext cx="8081930" cy="4528539"/>
            <a:chOff x="271350" y="1685273"/>
            <a:chExt cx="7972108" cy="4437341"/>
          </a:xfrm>
        </p:grpSpPr>
        <p:pic>
          <p:nvPicPr>
            <p:cNvPr id="153" name="그림 152">
              <a:extLst>
                <a:ext uri="{FF2B5EF4-FFF2-40B4-BE49-F238E27FC236}">
                  <a16:creationId xmlns:a16="http://schemas.microsoft.com/office/drawing/2014/main" xmlns="" id="{F4FE22B2-3280-1A88-5D5B-FC8BCF47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46" t="6639" r="7002" b="-792"/>
            <a:stretch/>
          </p:blipFill>
          <p:spPr>
            <a:xfrm>
              <a:off x="271350" y="1685273"/>
              <a:ext cx="7972108" cy="4437341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6C4BD029-F06C-6601-5C4A-B78B02A585FB}"/>
                </a:ext>
              </a:extLst>
            </p:cNvPr>
            <p:cNvSpPr txBox="1"/>
            <p:nvPr/>
          </p:nvSpPr>
          <p:spPr>
            <a:xfrm>
              <a:off x="1544199" y="2045772"/>
              <a:ext cx="792088" cy="45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15.5</a:t>
              </a:r>
              <a:endPara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5874E9F3-EB8D-6302-BACC-D78C9691BBC7}"/>
                </a:ext>
              </a:extLst>
            </p:cNvPr>
            <p:cNvSpPr txBox="1"/>
            <p:nvPr/>
          </p:nvSpPr>
          <p:spPr>
            <a:xfrm>
              <a:off x="3970142" y="4038350"/>
              <a:ext cx="792088" cy="45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5.53</a:t>
              </a:r>
              <a:endPara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C1BA36AB-A7F6-9352-1831-5CF9BD67604E}"/>
                </a:ext>
              </a:extLst>
            </p:cNvPr>
            <p:cNvSpPr txBox="1"/>
            <p:nvPr/>
          </p:nvSpPr>
          <p:spPr>
            <a:xfrm>
              <a:off x="6247608" y="5098455"/>
              <a:ext cx="994497" cy="45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0.004</a:t>
              </a:r>
              <a:endParaRPr lang="ko-K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9" name="그림 158">
            <a:extLst>
              <a:ext uri="{FF2B5EF4-FFF2-40B4-BE49-F238E27FC236}">
                <a16:creationId xmlns:a16="http://schemas.microsoft.com/office/drawing/2014/main" xmlns="" id="{C8935E54-CF5C-8786-708A-2643BA5123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1" t="6879" r="8657" b="-1"/>
          <a:stretch/>
        </p:blipFill>
        <p:spPr>
          <a:xfrm>
            <a:off x="6662119" y="31798260"/>
            <a:ext cx="8080269" cy="4388746"/>
          </a:xfrm>
          <a:prstGeom prst="rect">
            <a:avLst/>
          </a:prstGeom>
        </p:spPr>
      </p:pic>
      <p:sp>
        <p:nvSpPr>
          <p:cNvPr id="160" name="제목 1">
            <a:extLst>
              <a:ext uri="{FF2B5EF4-FFF2-40B4-BE49-F238E27FC236}">
                <a16:creationId xmlns:a16="http://schemas.microsoft.com/office/drawing/2014/main" xmlns="" id="{D1190D73-160D-E1FF-AEFF-03067BDA9449}"/>
              </a:ext>
            </a:extLst>
          </p:cNvPr>
          <p:cNvSpPr txBox="1">
            <a:spLocks/>
          </p:cNvSpPr>
          <p:nvPr/>
        </p:nvSpPr>
        <p:spPr>
          <a:xfrm>
            <a:off x="8113706" y="32078895"/>
            <a:ext cx="1126608" cy="499217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354" rtl="0" eaLnBrk="1" latinLnBrk="1" hangingPunct="1">
              <a:spcBef>
                <a:spcPct val="0"/>
              </a:spcBef>
              <a:buNone/>
              <a:defRPr lang="ko-KR" altLang="en-US" sz="4000" b="1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sz="2400" dirty="0">
                <a:latin typeface="Times New Roman" panose="02020603050405020304" pitchFamily="18" charset="0"/>
                <a:ea typeface="A053신명조" panose="02010504000101010101" pitchFamily="2" charset="-127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161" name="제목 1">
            <a:extLst>
              <a:ext uri="{FF2B5EF4-FFF2-40B4-BE49-F238E27FC236}">
                <a16:creationId xmlns:a16="http://schemas.microsoft.com/office/drawing/2014/main" xmlns="" id="{7428B3D5-1B20-5B50-DE2A-B34AC5A4C8C5}"/>
              </a:ext>
            </a:extLst>
          </p:cNvPr>
          <p:cNvSpPr txBox="1">
            <a:spLocks/>
          </p:cNvSpPr>
          <p:nvPr/>
        </p:nvSpPr>
        <p:spPr>
          <a:xfrm>
            <a:off x="12659913" y="31762232"/>
            <a:ext cx="1024190" cy="499217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354" rtl="0" eaLnBrk="1" latinLnBrk="1" hangingPunct="1">
              <a:spcBef>
                <a:spcPct val="0"/>
              </a:spcBef>
              <a:buNone/>
              <a:defRPr lang="ko-KR" altLang="en-US" sz="4000" b="1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sz="2400" dirty="0">
                <a:latin typeface="Times New Roman" panose="02020603050405020304" pitchFamily="18" charset="0"/>
                <a:ea typeface="A053신명조" panose="02010504000101010101" pitchFamily="2" charset="-127"/>
                <a:cs typeface="Times New Roman" panose="02020603050405020304" pitchFamily="18" charset="0"/>
              </a:rPr>
              <a:t>After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D0DA29B3-9BD5-1B9C-1973-2CFB2556CE35}"/>
              </a:ext>
            </a:extLst>
          </p:cNvPr>
          <p:cNvSpPr txBox="1"/>
          <p:nvPr/>
        </p:nvSpPr>
        <p:spPr>
          <a:xfrm>
            <a:off x="10492883" y="35025388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90.4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DCDF378B-13E9-A6D4-22B0-C9D476F9A973}"/>
              </a:ext>
            </a:extLst>
          </p:cNvPr>
          <p:cNvSpPr txBox="1"/>
          <p:nvPr/>
        </p:nvSpPr>
        <p:spPr>
          <a:xfrm>
            <a:off x="10477643" y="34157147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90.55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43DBBFEE-8CB7-B429-EBA4-657186221919}"/>
              </a:ext>
            </a:extLst>
          </p:cNvPr>
          <p:cNvSpPr txBox="1"/>
          <p:nvPr/>
        </p:nvSpPr>
        <p:spPr>
          <a:xfrm>
            <a:off x="10492883" y="33297785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88.62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779CC528-59B9-F4B8-A08A-9671DCA0962C}"/>
              </a:ext>
            </a:extLst>
          </p:cNvPr>
          <p:cNvSpPr txBox="1"/>
          <p:nvPr/>
        </p:nvSpPr>
        <p:spPr>
          <a:xfrm>
            <a:off x="10477643" y="32432335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87.78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B14F60CB-0430-CCA9-9D2F-84ADB44F0A6B}"/>
              </a:ext>
            </a:extLst>
          </p:cNvPr>
          <p:cNvSpPr txBox="1"/>
          <p:nvPr/>
        </p:nvSpPr>
        <p:spPr>
          <a:xfrm>
            <a:off x="12741762" y="35025387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89.46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6BADE484-15B9-09A5-D8C1-E6472E5CA4CB}"/>
              </a:ext>
            </a:extLst>
          </p:cNvPr>
          <p:cNvSpPr txBox="1"/>
          <p:nvPr/>
        </p:nvSpPr>
        <p:spPr>
          <a:xfrm>
            <a:off x="12741762" y="34174903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89.21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0A3916DE-D7DF-57F5-0FE9-17F4948DB8F4}"/>
              </a:ext>
            </a:extLst>
          </p:cNvPr>
          <p:cNvSpPr txBox="1"/>
          <p:nvPr/>
        </p:nvSpPr>
        <p:spPr>
          <a:xfrm>
            <a:off x="12734142" y="33315541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89.2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F6F5AF21-C3CF-5950-4E6A-3BA3E7767F26}"/>
              </a:ext>
            </a:extLst>
          </p:cNvPr>
          <p:cNvSpPr txBox="1"/>
          <p:nvPr/>
        </p:nvSpPr>
        <p:spPr>
          <a:xfrm>
            <a:off x="12735585" y="32441212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89.35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D8B04B29-B776-F797-A70F-69871CD1CD56}"/>
              </a:ext>
            </a:extLst>
          </p:cNvPr>
          <p:cNvSpPr txBox="1"/>
          <p:nvPr/>
        </p:nvSpPr>
        <p:spPr>
          <a:xfrm>
            <a:off x="8245445" y="35069780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78.81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2C2C7A45-EE4A-E2EE-E416-A820BC8DAE4F}"/>
              </a:ext>
            </a:extLst>
          </p:cNvPr>
          <p:cNvSpPr txBox="1"/>
          <p:nvPr/>
        </p:nvSpPr>
        <p:spPr>
          <a:xfrm>
            <a:off x="8235331" y="34335222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73.21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E8AB7E34-B372-55E8-7B71-ED1CE7FBEF07}"/>
              </a:ext>
            </a:extLst>
          </p:cNvPr>
          <p:cNvSpPr txBox="1"/>
          <p:nvPr/>
        </p:nvSpPr>
        <p:spPr>
          <a:xfrm>
            <a:off x="8227711" y="33553902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92.88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3EC442BE-9344-D0BE-ACD9-66A0D9B1DBE1}"/>
              </a:ext>
            </a:extLst>
          </p:cNvPr>
          <p:cNvSpPr txBox="1"/>
          <p:nvPr/>
        </p:nvSpPr>
        <p:spPr>
          <a:xfrm>
            <a:off x="8234046" y="32706696"/>
            <a:ext cx="9139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74.71</a:t>
            </a:r>
            <a:endParaRPr lang="ko-KR" alt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2" name="그룹 1151">
            <a:extLst>
              <a:ext uri="{FF2B5EF4-FFF2-40B4-BE49-F238E27FC236}">
                <a16:creationId xmlns:a16="http://schemas.microsoft.com/office/drawing/2014/main" xmlns="" id="{EFBA0B0C-A377-1E46-2638-15C4A6567002}"/>
              </a:ext>
            </a:extLst>
          </p:cNvPr>
          <p:cNvGrpSpPr/>
          <p:nvPr/>
        </p:nvGrpSpPr>
        <p:grpSpPr>
          <a:xfrm>
            <a:off x="1234453" y="31769824"/>
            <a:ext cx="5472823" cy="8839906"/>
            <a:chOff x="1245051" y="31939853"/>
            <a:chExt cx="5604287" cy="8268681"/>
          </a:xfrm>
        </p:grpSpPr>
        <p:grpSp>
          <p:nvGrpSpPr>
            <p:cNvPr id="1136" name="그룹 1135">
              <a:extLst>
                <a:ext uri="{FF2B5EF4-FFF2-40B4-BE49-F238E27FC236}">
                  <a16:creationId xmlns:a16="http://schemas.microsoft.com/office/drawing/2014/main" xmlns="" id="{71D29972-8C35-80E3-6427-F1F79482716F}"/>
                </a:ext>
              </a:extLst>
            </p:cNvPr>
            <p:cNvGrpSpPr/>
            <p:nvPr/>
          </p:nvGrpSpPr>
          <p:grpSpPr>
            <a:xfrm>
              <a:off x="1245051" y="31939853"/>
              <a:ext cx="5604287" cy="5372002"/>
              <a:chOff x="767408" y="1051574"/>
              <a:chExt cx="5604287" cy="5372002"/>
            </a:xfrm>
          </p:grpSpPr>
          <p:sp>
            <p:nvSpPr>
              <p:cNvPr id="1137" name="화살표: 오른쪽 1136">
                <a:extLst>
                  <a:ext uri="{FF2B5EF4-FFF2-40B4-BE49-F238E27FC236}">
                    <a16:creationId xmlns:a16="http://schemas.microsoft.com/office/drawing/2014/main" xmlns="" id="{B13599DA-5A53-84EE-4EDC-10A1D1E7E0C7}"/>
                  </a:ext>
                </a:extLst>
              </p:cNvPr>
              <p:cNvSpPr/>
              <p:nvPr/>
            </p:nvSpPr>
            <p:spPr>
              <a:xfrm rot="5400000">
                <a:off x="863750" y="3263411"/>
                <a:ext cx="504055" cy="69674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pic>
            <p:nvPicPr>
              <p:cNvPr id="1138" name="그림 1137">
                <a:extLst>
                  <a:ext uri="{FF2B5EF4-FFF2-40B4-BE49-F238E27FC236}">
                    <a16:creationId xmlns:a16="http://schemas.microsoft.com/office/drawing/2014/main" xmlns="" id="{C1C1EEB3-FAF8-B26F-5CD6-C4FCE85B7A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16" t="7131" r="6939"/>
              <a:stretch/>
            </p:blipFill>
            <p:spPr>
              <a:xfrm>
                <a:off x="1993094" y="1051574"/>
                <a:ext cx="4376872" cy="2553927"/>
              </a:xfrm>
              <a:prstGeom prst="rect">
                <a:avLst/>
              </a:prstGeom>
            </p:spPr>
          </p:pic>
          <p:pic>
            <p:nvPicPr>
              <p:cNvPr id="1139" name="그림 1138">
                <a:extLst>
                  <a:ext uri="{FF2B5EF4-FFF2-40B4-BE49-F238E27FC236}">
                    <a16:creationId xmlns:a16="http://schemas.microsoft.com/office/drawing/2014/main" xmlns="" id="{5E2F75A4-5A27-76BD-ABF2-83A26D8D22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976" t="6953" r="7181"/>
              <a:stretch/>
            </p:blipFill>
            <p:spPr>
              <a:xfrm>
                <a:off x="1978049" y="3858136"/>
                <a:ext cx="4393646" cy="2565440"/>
              </a:xfrm>
              <a:prstGeom prst="rect">
                <a:avLst/>
              </a:prstGeom>
            </p:spPr>
          </p:pic>
          <p:sp>
            <p:nvSpPr>
              <p:cNvPr id="1140" name="TextBox 1139">
                <a:extLst>
                  <a:ext uri="{FF2B5EF4-FFF2-40B4-BE49-F238E27FC236}">
                    <a16:creationId xmlns:a16="http://schemas.microsoft.com/office/drawing/2014/main" xmlns="" id="{77E25B9C-C14A-1978-501C-987E767A92FE}"/>
                  </a:ext>
                </a:extLst>
              </p:cNvPr>
              <p:cNvSpPr txBox="1"/>
              <p:nvPr/>
            </p:nvSpPr>
            <p:spPr>
              <a:xfrm>
                <a:off x="3910298" y="5001671"/>
                <a:ext cx="1579374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22.43%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xmlns="" id="{0CFADF0C-E688-0D1A-79B1-BDCC3ABDDEFA}"/>
                  </a:ext>
                </a:extLst>
              </p:cNvPr>
              <p:cNvSpPr txBox="1"/>
              <p:nvPr/>
            </p:nvSpPr>
            <p:spPr>
              <a:xfrm>
                <a:off x="3913215" y="5423019"/>
                <a:ext cx="1324356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22.43%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2" name="TextBox 1141">
                <a:extLst>
                  <a:ext uri="{FF2B5EF4-FFF2-40B4-BE49-F238E27FC236}">
                    <a16:creationId xmlns:a16="http://schemas.microsoft.com/office/drawing/2014/main" xmlns="" id="{220F58CB-09A4-D284-80DD-0DCA32FFAE89}"/>
                  </a:ext>
                </a:extLst>
              </p:cNvPr>
              <p:cNvSpPr txBox="1"/>
              <p:nvPr/>
            </p:nvSpPr>
            <p:spPr>
              <a:xfrm>
                <a:off x="4529272" y="4506435"/>
                <a:ext cx="1456991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30.12%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3" name="TextBox 1142">
                <a:extLst>
                  <a:ext uri="{FF2B5EF4-FFF2-40B4-BE49-F238E27FC236}">
                    <a16:creationId xmlns:a16="http://schemas.microsoft.com/office/drawing/2014/main" xmlns="" id="{D5894B5B-C812-EFD8-F512-D00B23240893}"/>
                  </a:ext>
                </a:extLst>
              </p:cNvPr>
              <p:cNvSpPr txBox="1"/>
              <p:nvPr/>
            </p:nvSpPr>
            <p:spPr>
              <a:xfrm>
                <a:off x="4097225" y="4052480"/>
                <a:ext cx="1545486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24.99%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45" name="화살표: 오른쪽 1144">
              <a:extLst>
                <a:ext uri="{FF2B5EF4-FFF2-40B4-BE49-F238E27FC236}">
                  <a16:creationId xmlns:a16="http://schemas.microsoft.com/office/drawing/2014/main" xmlns="" id="{BFFCC4AA-B319-5431-C423-0A35D54B73BF}"/>
                </a:ext>
              </a:extLst>
            </p:cNvPr>
            <p:cNvSpPr/>
            <p:nvPr/>
          </p:nvSpPr>
          <p:spPr>
            <a:xfrm rot="5400000">
              <a:off x="1341393" y="36997940"/>
              <a:ext cx="504055" cy="6967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grpSp>
          <p:nvGrpSpPr>
            <p:cNvPr id="1146" name="그룹 1145">
              <a:extLst>
                <a:ext uri="{FF2B5EF4-FFF2-40B4-BE49-F238E27FC236}">
                  <a16:creationId xmlns:a16="http://schemas.microsoft.com/office/drawing/2014/main" xmlns="" id="{F3446CB8-8800-F1AF-DFA9-1A069ED26680}"/>
                </a:ext>
              </a:extLst>
            </p:cNvPr>
            <p:cNvGrpSpPr/>
            <p:nvPr/>
          </p:nvGrpSpPr>
          <p:grpSpPr>
            <a:xfrm>
              <a:off x="2417229" y="37598338"/>
              <a:ext cx="4393646" cy="2610196"/>
              <a:chOff x="6906697" y="3690500"/>
              <a:chExt cx="4393646" cy="2610196"/>
            </a:xfrm>
          </p:grpSpPr>
          <p:pic>
            <p:nvPicPr>
              <p:cNvPr id="1147" name="그림 1146">
                <a:extLst>
                  <a:ext uri="{FF2B5EF4-FFF2-40B4-BE49-F238E27FC236}">
                    <a16:creationId xmlns:a16="http://schemas.microsoft.com/office/drawing/2014/main" xmlns="" id="{4043A6F8-5033-18DD-CCD9-BA46BCD15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865" t="6139" r="7975"/>
              <a:stretch/>
            </p:blipFill>
            <p:spPr>
              <a:xfrm>
                <a:off x="6906697" y="3690500"/>
                <a:ext cx="4393646" cy="2610196"/>
              </a:xfrm>
              <a:prstGeom prst="rect">
                <a:avLst/>
              </a:prstGeom>
            </p:spPr>
          </p:pic>
          <p:sp>
            <p:nvSpPr>
              <p:cNvPr id="1148" name="TextBox 1147">
                <a:extLst>
                  <a:ext uri="{FF2B5EF4-FFF2-40B4-BE49-F238E27FC236}">
                    <a16:creationId xmlns:a16="http://schemas.microsoft.com/office/drawing/2014/main" xmlns="" id="{2B557DFF-21BE-306E-2C30-975231A06DAF}"/>
                  </a:ext>
                </a:extLst>
              </p:cNvPr>
              <p:cNvSpPr txBox="1"/>
              <p:nvPr/>
            </p:nvSpPr>
            <p:spPr>
              <a:xfrm>
                <a:off x="8906304" y="4846183"/>
                <a:ext cx="1486686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22.64%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xmlns="" id="{0DB7195C-B882-C7E2-17BA-E67238163CD2}"/>
                  </a:ext>
                </a:extLst>
              </p:cNvPr>
              <p:cNvSpPr txBox="1"/>
              <p:nvPr/>
            </p:nvSpPr>
            <p:spPr>
              <a:xfrm>
                <a:off x="8883209" y="5324378"/>
                <a:ext cx="1483771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22.84%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0" name="TextBox 1149">
                <a:extLst>
                  <a:ext uri="{FF2B5EF4-FFF2-40B4-BE49-F238E27FC236}">
                    <a16:creationId xmlns:a16="http://schemas.microsoft.com/office/drawing/2014/main" xmlns="" id="{004A28A3-DE83-A1DA-DA70-65D318AFCA9E}"/>
                  </a:ext>
                </a:extLst>
              </p:cNvPr>
              <p:cNvSpPr txBox="1"/>
              <p:nvPr/>
            </p:nvSpPr>
            <p:spPr>
              <a:xfrm>
                <a:off x="9525277" y="4392884"/>
                <a:ext cx="1486686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29.72%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1" name="TextBox 1150">
                <a:extLst>
                  <a:ext uri="{FF2B5EF4-FFF2-40B4-BE49-F238E27FC236}">
                    <a16:creationId xmlns:a16="http://schemas.microsoft.com/office/drawing/2014/main" xmlns="" id="{82B38164-1B08-4AEB-9447-2539A85451EC}"/>
                  </a:ext>
                </a:extLst>
              </p:cNvPr>
              <p:cNvSpPr txBox="1"/>
              <p:nvPr/>
            </p:nvSpPr>
            <p:spPr>
              <a:xfrm>
                <a:off x="9093229" y="3927049"/>
                <a:ext cx="1299762" cy="43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24.78%</a:t>
                </a:r>
                <a:endParaRPr lang="ko-KR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D66AD22-B034-8F24-1AD3-E8D2BF48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  <a:t/>
            </a:r>
            <a:b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</a:br>
            <a:endParaRPr kumimoji="0" lang="ko-KR" altLang="ko-KR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2CA5878-F9BE-71B0-A2CC-07ADC18B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5C6C1EFE-F3CF-C8F0-A0D5-AA92A6C4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4A2099D-A7D6-C1CD-BC2A-83438059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9D2CE3D-A86E-4F5A-DA82-46C0B323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F375AB7F-FA79-9E9D-54BC-917F4AFD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  <a:t/>
            </a:r>
            <a:b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</a:br>
            <a:endParaRPr kumimoji="0" lang="ko-KR" altLang="ko-KR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61549FB4-2EAD-0530-D8AA-EA9A6A438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87C4E693-D82A-668B-AE61-D1228FDB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A93523B2-63F3-721F-E004-0685C17D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CD1D89CA-D34D-5D90-927F-E85C5E92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89A6B919-34F3-C036-A714-46C103BE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  <a:t/>
            </a:r>
            <a:b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noto"/>
              </a:rPr>
            </a:br>
            <a:endParaRPr kumimoji="0" lang="ko-KR" altLang="ko-KR" sz="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AFC416FA-C114-AD31-B6F7-B3CB8DBB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12D9BCDB-2B50-6BAE-2514-B1280086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D49D67B5-D942-D41D-A3F4-76E3E047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9F24E42A-62DD-1839-5EB2-AB0DAB74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5" cy="1062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6EE66D54-CEB8-AE4D-B4C4-06290B6E8166}"/>
              </a:ext>
            </a:extLst>
          </p:cNvPr>
          <p:cNvGrpSpPr/>
          <p:nvPr/>
        </p:nvGrpSpPr>
        <p:grpSpPr>
          <a:xfrm>
            <a:off x="15417641" y="13191038"/>
            <a:ext cx="6312849" cy="3833822"/>
            <a:chOff x="153718" y="1400194"/>
            <a:chExt cx="12025336" cy="4180925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xmlns="" id="{8AB3A813-FBE0-CD63-CF69-D3D87EEC009D}"/>
                </a:ext>
              </a:extLst>
            </p:cNvPr>
            <p:cNvGrpSpPr/>
            <p:nvPr/>
          </p:nvGrpSpPr>
          <p:grpSpPr>
            <a:xfrm>
              <a:off x="153718" y="1837020"/>
              <a:ext cx="12025336" cy="3183959"/>
              <a:chOff x="119336" y="1825851"/>
              <a:chExt cx="12025336" cy="3183959"/>
            </a:xfrm>
          </p:grpSpPr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xmlns="" id="{E6BDE360-0B2A-EF60-AD79-26D71E4BD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4022" y="1925319"/>
                <a:ext cx="4097391" cy="3064238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xmlns="" id="{0535E4F6-0D5D-3A8D-290B-F871E6D97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4982" r="10726"/>
              <a:stretch/>
            </p:blipFill>
            <p:spPr>
              <a:xfrm>
                <a:off x="119336" y="1945572"/>
                <a:ext cx="3980311" cy="3064238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xmlns="" id="{38A14778-0061-36A7-ECC2-D423EC560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5383" t="2226" r="15070" b="11933"/>
              <a:stretch/>
            </p:blipFill>
            <p:spPr>
              <a:xfrm>
                <a:off x="7965527" y="1825851"/>
                <a:ext cx="4179145" cy="3064239"/>
              </a:xfrm>
              <a:prstGeom prst="rect">
                <a:avLst/>
              </a:prstGeom>
            </p:spPr>
          </p:pic>
        </p:grpSp>
        <p:sp>
          <p:nvSpPr>
            <p:cNvPr id="72" name="제목 1">
              <a:extLst>
                <a:ext uri="{FF2B5EF4-FFF2-40B4-BE49-F238E27FC236}">
                  <a16:creationId xmlns:a16="http://schemas.microsoft.com/office/drawing/2014/main" xmlns="" id="{390B0E49-306D-33D8-02D3-AB969264A80C}"/>
                </a:ext>
              </a:extLst>
            </p:cNvPr>
            <p:cNvSpPr txBox="1">
              <a:spLocks/>
            </p:cNvSpPr>
            <p:nvPr/>
          </p:nvSpPr>
          <p:spPr>
            <a:xfrm>
              <a:off x="9480376" y="1988840"/>
              <a:ext cx="2557906" cy="828092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pPr marL="285750" indent="-285750" algn="l">
                <a:buFont typeface="Wingdings" panose="05000000000000000000" pitchFamily="2" charset="2"/>
                <a:buChar char="ü"/>
              </a:pPr>
              <a:endParaRPr lang="en-US" altLang="ko-KR" sz="3200" dirty="0">
                <a:latin typeface="Times New Roman" panose="02020603050405020304" pitchFamily="18" charset="0"/>
                <a:ea typeface="A053신명조" panose="02010504000101010101" pitchFamily="2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xmlns="" id="{07C9B3CA-4937-2DE8-EA6C-493A095CF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982" y="1708929"/>
              <a:ext cx="3024336" cy="2152253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xmlns="" id="{A48498EB-7149-7259-A456-C6F797DC3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982" y="3789040"/>
              <a:ext cx="432048" cy="72142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제목 1">
              <a:extLst>
                <a:ext uri="{FF2B5EF4-FFF2-40B4-BE49-F238E27FC236}">
                  <a16:creationId xmlns:a16="http://schemas.microsoft.com/office/drawing/2014/main" xmlns="" id="{A36B3D01-7842-507D-97FC-510AB48FAAD2}"/>
                </a:ext>
              </a:extLst>
            </p:cNvPr>
            <p:cNvSpPr txBox="1">
              <a:spLocks/>
            </p:cNvSpPr>
            <p:nvPr/>
          </p:nvSpPr>
          <p:spPr>
            <a:xfrm>
              <a:off x="1052982" y="5149072"/>
              <a:ext cx="2334217" cy="432047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09:00</a:t>
              </a:r>
            </a:p>
          </p:txBody>
        </p:sp>
        <p:sp>
          <p:nvSpPr>
            <p:cNvPr id="78" name="제목 1">
              <a:extLst>
                <a:ext uri="{FF2B5EF4-FFF2-40B4-BE49-F238E27FC236}">
                  <a16:creationId xmlns:a16="http://schemas.microsoft.com/office/drawing/2014/main" xmlns="" id="{E17E6F63-0E83-3D3F-5DEC-76520E62064C}"/>
                </a:ext>
              </a:extLst>
            </p:cNvPr>
            <p:cNvSpPr txBox="1">
              <a:spLocks/>
            </p:cNvSpPr>
            <p:nvPr/>
          </p:nvSpPr>
          <p:spPr>
            <a:xfrm>
              <a:off x="5122662" y="5089319"/>
              <a:ext cx="2653130" cy="491800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13:00</a:t>
              </a:r>
            </a:p>
          </p:txBody>
        </p:sp>
        <p:sp>
          <p:nvSpPr>
            <p:cNvPr id="100" name="제목 1">
              <a:extLst>
                <a:ext uri="{FF2B5EF4-FFF2-40B4-BE49-F238E27FC236}">
                  <a16:creationId xmlns:a16="http://schemas.microsoft.com/office/drawing/2014/main" xmlns="" id="{FC6F51E6-8959-7CAE-5E95-8E72B66ECDC0}"/>
                </a:ext>
              </a:extLst>
            </p:cNvPr>
            <p:cNvSpPr txBox="1">
              <a:spLocks/>
            </p:cNvSpPr>
            <p:nvPr/>
          </p:nvSpPr>
          <p:spPr>
            <a:xfrm>
              <a:off x="9192345" y="5103250"/>
              <a:ext cx="2264901" cy="477869"/>
            </a:xfrm>
            <a:prstGeom prst="rect">
              <a:avLst/>
            </a:prstGeom>
            <a:ln w="952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54" rtl="0" eaLnBrk="1" latinLnBrk="1" hangingPunct="1">
                <a:spcBef>
                  <a:spcPct val="0"/>
                </a:spcBef>
                <a:buNone/>
                <a:defRPr lang="ko-KR" altLang="en-US" sz="4000" b="1" kern="1200" cap="none" spc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defRPr>
              </a:lvl1pPr>
            </a:lstStyle>
            <a:p>
              <a:r>
                <a:rPr lang="en-US" altLang="ko-KR" sz="3200" dirty="0">
                  <a:latin typeface="Times New Roman" panose="02020603050405020304" pitchFamily="18" charset="0"/>
                  <a:ea typeface="A053신명조" panose="02010504000101010101" pitchFamily="2" charset="-127"/>
                  <a:cs typeface="Times New Roman" panose="02020603050405020304" pitchFamily="18" charset="0"/>
                </a:rPr>
                <a:t>15:30</a:t>
              </a: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xmlns="" id="{01557C21-638E-CFB2-A1E7-1944EDF4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5030" y="3564226"/>
              <a:ext cx="0" cy="224814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3BCDB6EC-5BBB-FF25-E9AC-4CC193CCC50C}"/>
                </a:ext>
              </a:extLst>
            </p:cNvPr>
            <p:cNvSpPr txBox="1"/>
            <p:nvPr/>
          </p:nvSpPr>
          <p:spPr>
            <a:xfrm>
              <a:off x="3931916" y="1400194"/>
              <a:ext cx="1699179" cy="1681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96F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</a:t>
              </a:r>
              <a:endParaRPr lang="ko-KR" altLang="en-US" sz="3200" b="1" dirty="0">
                <a:solidFill>
                  <a:srgbClr val="F96F0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xmlns="" id="{78BF3648-6732-9DC5-0A92-5AE14B5B40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145" y="1880828"/>
              <a:ext cx="2205690" cy="1950627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xmlns="" id="{356C9400-08FA-6974-D20B-F2D5E25AA019}"/>
                </a:ext>
              </a:extLst>
            </p:cNvPr>
            <p:cNvCxnSpPr>
              <a:cxnSpLocks/>
            </p:cNvCxnSpPr>
            <p:nvPr/>
          </p:nvCxnSpPr>
          <p:spPr>
            <a:xfrm>
              <a:off x="5031145" y="3831455"/>
              <a:ext cx="302994" cy="118321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xmlns="" id="{ACF297A6-46E0-F232-BCBD-1AC8A00D4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139" y="3606641"/>
              <a:ext cx="0" cy="343135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C018ECDF-EC42-9B61-123B-4A4C1ECA8FC1}"/>
                </a:ext>
              </a:extLst>
            </p:cNvPr>
            <p:cNvSpPr txBox="1"/>
            <p:nvPr/>
          </p:nvSpPr>
          <p:spPr>
            <a:xfrm>
              <a:off x="7061043" y="1565997"/>
              <a:ext cx="1775685" cy="1681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96F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</a:t>
              </a:r>
              <a:endParaRPr lang="ko-KR" altLang="en-US" sz="3200" b="1" dirty="0">
                <a:solidFill>
                  <a:srgbClr val="F96F0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xmlns="" id="{7FCDDFA6-2A36-7FE0-8E79-8152FE8B4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3736" y="3793278"/>
              <a:ext cx="1572994" cy="67904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xmlns="" id="{1A1457AC-ABCA-92A9-9F86-F70BB6EF5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3367" y="3793278"/>
              <a:ext cx="113363" cy="247790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xmlns="" id="{26D01D52-02A9-53AA-B48E-06A1D01A9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2713" y="3789040"/>
              <a:ext cx="0" cy="243709"/>
            </a:xfrm>
            <a:prstGeom prst="line">
              <a:avLst/>
            </a:prstGeom>
            <a:ln w="31750">
              <a:solidFill>
                <a:srgbClr val="F96F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2445D415-7406-945C-F66F-EB516551ACA6}"/>
                </a:ext>
              </a:extLst>
            </p:cNvPr>
            <p:cNvSpPr txBox="1"/>
            <p:nvPr/>
          </p:nvSpPr>
          <p:spPr>
            <a:xfrm>
              <a:off x="6985737" y="4009145"/>
              <a:ext cx="2205691" cy="591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96F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</a:t>
              </a:r>
              <a:endParaRPr lang="ko-KR" altLang="en-US" sz="3200" b="1" dirty="0">
                <a:solidFill>
                  <a:srgbClr val="F96F0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C0AA0457-341B-8A50-74BE-4FCAF5CE02E2}"/>
              </a:ext>
            </a:extLst>
          </p:cNvPr>
          <p:cNvSpPr txBox="1"/>
          <p:nvPr/>
        </p:nvSpPr>
        <p:spPr>
          <a:xfrm>
            <a:off x="15723205" y="17095861"/>
            <a:ext cx="60354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solidFill>
                  <a:srgbClr val="000000"/>
                </a:solidFill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Shades of buildings affect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solidFill>
                  <a:srgbClr val="000000"/>
                </a:solidFill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Place 4 nodes in different locations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xmlns="" id="{6ABF4538-A431-A37E-3EF1-4751B266E22F}"/>
              </a:ext>
            </a:extLst>
          </p:cNvPr>
          <p:cNvGrpSpPr/>
          <p:nvPr/>
        </p:nvGrpSpPr>
        <p:grpSpPr>
          <a:xfrm>
            <a:off x="15661220" y="31839435"/>
            <a:ext cx="6229888" cy="4366733"/>
            <a:chOff x="36212" y="1179103"/>
            <a:chExt cx="8162512" cy="4870874"/>
          </a:xfrm>
        </p:grpSpPr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xmlns="" id="{F9BE785E-AE6B-77D2-4314-91AB21A8E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703" t="-1911" r="8727" b="1"/>
            <a:stretch/>
          </p:blipFill>
          <p:spPr>
            <a:xfrm>
              <a:off x="36212" y="1179103"/>
              <a:ext cx="8162512" cy="4870874"/>
            </a:xfrm>
            <a:prstGeom prst="rect">
              <a:avLst/>
            </a:prstGeom>
          </p:spPr>
        </p:pic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xmlns="" id="{420A9F1B-3EE7-B21D-BC9B-9E1BFEDBFF54}"/>
                </a:ext>
              </a:extLst>
            </p:cNvPr>
            <p:cNvSpPr/>
            <p:nvPr/>
          </p:nvSpPr>
          <p:spPr>
            <a:xfrm>
              <a:off x="2675619" y="5525127"/>
              <a:ext cx="828093" cy="29857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xmlns="" id="{262AA80B-A144-20CB-4539-FEB35F2A7242}"/>
                </a:ext>
              </a:extLst>
            </p:cNvPr>
            <p:cNvSpPr/>
            <p:nvPr/>
          </p:nvSpPr>
          <p:spPr>
            <a:xfrm>
              <a:off x="5015880" y="5525127"/>
              <a:ext cx="894899" cy="29857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xmlns="" id="{1853E1CB-A583-6C46-D0D7-1674C380F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336" y="3947311"/>
              <a:ext cx="7433836" cy="1811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xmlns="" id="{E2C2A7FB-624B-BDAB-EBD3-852906EDECD6}"/>
              </a:ext>
            </a:extLst>
          </p:cNvPr>
          <p:cNvGrpSpPr/>
          <p:nvPr/>
        </p:nvGrpSpPr>
        <p:grpSpPr>
          <a:xfrm>
            <a:off x="21936821" y="32001881"/>
            <a:ext cx="7001715" cy="4300020"/>
            <a:chOff x="163922" y="1408678"/>
            <a:chExt cx="8222258" cy="4678761"/>
          </a:xfrm>
        </p:grpSpPr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xmlns="" id="{07340E7F-C511-CAE7-EDE6-232CAE78A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927" t="813" r="7737"/>
            <a:stretch/>
          </p:blipFill>
          <p:spPr>
            <a:xfrm>
              <a:off x="163922" y="1408678"/>
              <a:ext cx="8222258" cy="4678761"/>
            </a:xfrm>
            <a:prstGeom prst="rect">
              <a:avLst/>
            </a:prstGeom>
          </p:spPr>
        </p:pic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xmlns="" id="{97C1FB41-6FBC-46FF-C66C-39F67D407308}"/>
                </a:ext>
              </a:extLst>
            </p:cNvPr>
            <p:cNvSpPr/>
            <p:nvPr/>
          </p:nvSpPr>
          <p:spPr>
            <a:xfrm>
              <a:off x="2135559" y="5496712"/>
              <a:ext cx="924383" cy="30685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xmlns="" id="{3862CDB6-4926-4D06-2007-4231062122B7}"/>
                </a:ext>
              </a:extLst>
            </p:cNvPr>
            <p:cNvSpPr/>
            <p:nvPr/>
          </p:nvSpPr>
          <p:spPr>
            <a:xfrm>
              <a:off x="6083987" y="5502303"/>
              <a:ext cx="924380" cy="29567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xmlns="" id="{8612059E-3AA9-3B9E-FDBB-8A3684373444}"/>
                </a:ext>
              </a:extLst>
            </p:cNvPr>
            <p:cNvCxnSpPr/>
            <p:nvPr/>
          </p:nvCxnSpPr>
          <p:spPr>
            <a:xfrm>
              <a:off x="2276803" y="4027212"/>
              <a:ext cx="0" cy="2520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xmlns="" id="{B67C06DA-DD3D-EAE0-278B-250013C6567B}"/>
                </a:ext>
              </a:extLst>
            </p:cNvPr>
            <p:cNvCxnSpPr/>
            <p:nvPr/>
          </p:nvCxnSpPr>
          <p:spPr>
            <a:xfrm>
              <a:off x="2834672" y="4692972"/>
              <a:ext cx="0" cy="2520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직선 화살표 연결선 1024">
              <a:extLst>
                <a:ext uri="{FF2B5EF4-FFF2-40B4-BE49-F238E27FC236}">
                  <a16:creationId xmlns:a16="http://schemas.microsoft.com/office/drawing/2014/main" xmlns="" id="{BAE4CCFA-67DF-FF5C-4758-B2939509DB02}"/>
                </a:ext>
              </a:extLst>
            </p:cNvPr>
            <p:cNvCxnSpPr/>
            <p:nvPr/>
          </p:nvCxnSpPr>
          <p:spPr>
            <a:xfrm>
              <a:off x="6397841" y="4828039"/>
              <a:ext cx="0" cy="2520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직선 화살표 연결선 1032">
              <a:extLst>
                <a:ext uri="{FF2B5EF4-FFF2-40B4-BE49-F238E27FC236}">
                  <a16:creationId xmlns:a16="http://schemas.microsoft.com/office/drawing/2014/main" xmlns="" id="{8894D4DC-705D-77BE-4D34-23A533350A36}"/>
                </a:ext>
              </a:extLst>
            </p:cNvPr>
            <p:cNvCxnSpPr/>
            <p:nvPr/>
          </p:nvCxnSpPr>
          <p:spPr>
            <a:xfrm>
              <a:off x="6974050" y="4099260"/>
              <a:ext cx="0" cy="2520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36CA25-405A-F762-F03D-06AB21C6A35D}"/>
              </a:ext>
            </a:extLst>
          </p:cNvPr>
          <p:cNvSpPr txBox="1"/>
          <p:nvPr/>
        </p:nvSpPr>
        <p:spPr>
          <a:xfrm flipH="1">
            <a:off x="1476778" y="41688428"/>
            <a:ext cx="2084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0" i="0" dirty="0">
                <a:solidFill>
                  <a:srgbClr val="323232"/>
                </a:solidFill>
                <a:effectLst/>
                <a:latin typeface="Nanum Gothic"/>
              </a:rPr>
              <a:t>The chip fabrication was supported by the IC Design Education Center(IDEC), Korea.</a:t>
            </a:r>
            <a:endParaRPr lang="ko-KR" altLang="en-US" sz="28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7316EB4-E9A0-0E90-D894-439BBC94AB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4451" y="9776548"/>
            <a:ext cx="6608769" cy="6174706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C492542C-D020-C8BC-62B8-83BCE45CA637}"/>
              </a:ext>
            </a:extLst>
          </p:cNvPr>
          <p:cNvGrpSpPr/>
          <p:nvPr/>
        </p:nvGrpSpPr>
        <p:grpSpPr>
          <a:xfrm>
            <a:off x="7919535" y="9775440"/>
            <a:ext cx="6814905" cy="6176086"/>
            <a:chOff x="227348" y="1337702"/>
            <a:chExt cx="6915903" cy="3713549"/>
          </a:xfrm>
        </p:grpSpPr>
        <p:pic>
          <p:nvPicPr>
            <p:cNvPr id="26" name="_x412110848">
              <a:extLst>
                <a:ext uri="{FF2B5EF4-FFF2-40B4-BE49-F238E27FC236}">
                  <a16:creationId xmlns:a16="http://schemas.microsoft.com/office/drawing/2014/main" xmlns="" id="{2E51C2B0-C6B3-25CD-5EC6-BD281A75F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8" y="1337702"/>
              <a:ext cx="6915903" cy="371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122B7EC7-8F51-C603-F65F-22051E7F0324}"/>
                </a:ext>
              </a:extLst>
            </p:cNvPr>
            <p:cNvSpPr/>
            <p:nvPr/>
          </p:nvSpPr>
          <p:spPr>
            <a:xfrm>
              <a:off x="3040181" y="3681028"/>
              <a:ext cx="1224136" cy="606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MCU</a:t>
              </a:r>
              <a:endParaRPr lang="ko-K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E3C31EBE-D45C-FC26-0CC3-9AA1ACA4DC3E}"/>
              </a:ext>
            </a:extLst>
          </p:cNvPr>
          <p:cNvSpPr/>
          <p:nvPr/>
        </p:nvSpPr>
        <p:spPr>
          <a:xfrm>
            <a:off x="15481671" y="8921449"/>
            <a:ext cx="13680001" cy="10206000"/>
          </a:xfrm>
          <a:prstGeom prst="rect">
            <a:avLst/>
          </a:prstGeom>
          <a:noFill/>
          <a:ln w="76200">
            <a:solidFill>
              <a:srgbClr val="3E4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05959722-6B49-5F75-C562-EE310FFBAAE5}"/>
              </a:ext>
            </a:extLst>
          </p:cNvPr>
          <p:cNvSpPr/>
          <p:nvPr/>
        </p:nvSpPr>
        <p:spPr>
          <a:xfrm>
            <a:off x="17118298" y="8497593"/>
            <a:ext cx="10235381" cy="973393"/>
          </a:xfrm>
          <a:prstGeom prst="roundRect">
            <a:avLst/>
          </a:prstGeom>
          <a:solidFill>
            <a:srgbClr val="3C4393"/>
          </a:solidFill>
          <a:ln>
            <a:solidFill>
              <a:srgbClr val="3E4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Methology</a:t>
            </a:r>
            <a:endParaRPr lang="ko-KR" altLang="en-US" sz="6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177" name="그룹 176">
            <a:extLst>
              <a:ext uri="{FF2B5EF4-FFF2-40B4-BE49-F238E27FC236}">
                <a16:creationId xmlns:a16="http://schemas.microsoft.com/office/drawing/2014/main" xmlns="" id="{0C804320-DC96-D822-24E5-92D14E3F57D3}"/>
              </a:ext>
            </a:extLst>
          </p:cNvPr>
          <p:cNvGrpSpPr/>
          <p:nvPr/>
        </p:nvGrpSpPr>
        <p:grpSpPr>
          <a:xfrm>
            <a:off x="11678340" y="20664437"/>
            <a:ext cx="17277615" cy="9056242"/>
            <a:chOff x="11678340" y="20664433"/>
            <a:chExt cx="17277615" cy="6529070"/>
          </a:xfrm>
        </p:grpSpPr>
        <p:grpSp>
          <p:nvGrpSpPr>
            <p:cNvPr id="1110" name="그룹 1109">
              <a:extLst>
                <a:ext uri="{FF2B5EF4-FFF2-40B4-BE49-F238E27FC236}">
                  <a16:creationId xmlns:a16="http://schemas.microsoft.com/office/drawing/2014/main" xmlns="" id="{A62DC185-8826-1A83-FC96-A35EFB2E1FD0}"/>
                </a:ext>
              </a:extLst>
            </p:cNvPr>
            <p:cNvGrpSpPr/>
            <p:nvPr/>
          </p:nvGrpSpPr>
          <p:grpSpPr>
            <a:xfrm>
              <a:off x="21418045" y="20691755"/>
              <a:ext cx="7537910" cy="6501748"/>
              <a:chOff x="714665" y="1692801"/>
              <a:chExt cx="4214772" cy="4216209"/>
            </a:xfrm>
          </p:grpSpPr>
          <p:pic>
            <p:nvPicPr>
              <p:cNvPr id="1111" name="그림 1110">
                <a:extLst>
                  <a:ext uri="{FF2B5EF4-FFF2-40B4-BE49-F238E27FC236}">
                    <a16:creationId xmlns:a16="http://schemas.microsoft.com/office/drawing/2014/main" xmlns="" id="{8DE74B09-A685-B748-B142-8664A8F4B4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16782" t="14988" r="15244" b="15733"/>
              <a:stretch/>
            </p:blipFill>
            <p:spPr>
              <a:xfrm>
                <a:off x="731404" y="1692801"/>
                <a:ext cx="4198033" cy="4216209"/>
              </a:xfrm>
              <a:prstGeom prst="rect">
                <a:avLst/>
              </a:prstGeom>
            </p:spPr>
          </p:pic>
          <p:sp>
            <p:nvSpPr>
              <p:cNvPr id="1112" name="직사각형 1111">
                <a:extLst>
                  <a:ext uri="{FF2B5EF4-FFF2-40B4-BE49-F238E27FC236}">
                    <a16:creationId xmlns:a16="http://schemas.microsoft.com/office/drawing/2014/main" xmlns="" id="{AFD37954-BC4B-896A-BA8F-17F1FDAEA462}"/>
                  </a:ext>
                </a:extLst>
              </p:cNvPr>
              <p:cNvSpPr/>
              <p:nvPr/>
            </p:nvSpPr>
            <p:spPr>
              <a:xfrm>
                <a:off x="3506407" y="3274021"/>
                <a:ext cx="1381412" cy="2603195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 b="1"/>
              </a:p>
            </p:txBody>
          </p:sp>
          <p:sp>
            <p:nvSpPr>
              <p:cNvPr id="1113" name="직사각형 1112">
                <a:extLst>
                  <a:ext uri="{FF2B5EF4-FFF2-40B4-BE49-F238E27FC236}">
                    <a16:creationId xmlns:a16="http://schemas.microsoft.com/office/drawing/2014/main" xmlns="" id="{1E73F821-1D01-7710-7E58-1952D50B839E}"/>
                  </a:ext>
                </a:extLst>
              </p:cNvPr>
              <p:cNvSpPr/>
              <p:nvPr/>
            </p:nvSpPr>
            <p:spPr>
              <a:xfrm>
                <a:off x="714665" y="3274021"/>
                <a:ext cx="2788604" cy="260319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 b="1"/>
              </a:p>
            </p:txBody>
          </p:sp>
          <p:sp>
            <p:nvSpPr>
              <p:cNvPr id="1114" name="TextBox 1113">
                <a:extLst>
                  <a:ext uri="{FF2B5EF4-FFF2-40B4-BE49-F238E27FC236}">
                    <a16:creationId xmlns:a16="http://schemas.microsoft.com/office/drawing/2014/main" xmlns="" id="{6A2E55DD-3EEF-B0B1-221B-9C03A3F2C4E8}"/>
                  </a:ext>
                </a:extLst>
              </p:cNvPr>
              <p:cNvSpPr txBox="1"/>
              <p:nvPr/>
            </p:nvSpPr>
            <p:spPr>
              <a:xfrm>
                <a:off x="1511545" y="4354591"/>
                <a:ext cx="1206500" cy="73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Lora Controller</a:t>
                </a:r>
              </a:p>
            </p:txBody>
          </p:sp>
          <p:sp>
            <p:nvSpPr>
              <p:cNvPr id="1115" name="직사각형 1114">
                <a:extLst>
                  <a:ext uri="{FF2B5EF4-FFF2-40B4-BE49-F238E27FC236}">
                    <a16:creationId xmlns:a16="http://schemas.microsoft.com/office/drawing/2014/main" xmlns="" id="{1E96F0F3-58C4-E07E-2EF4-7EBB5723CE3A}"/>
                  </a:ext>
                </a:extLst>
              </p:cNvPr>
              <p:cNvSpPr/>
              <p:nvPr/>
            </p:nvSpPr>
            <p:spPr>
              <a:xfrm>
                <a:off x="2220474" y="1797795"/>
                <a:ext cx="2657263" cy="147622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 b="1"/>
              </a:p>
            </p:txBody>
          </p:sp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xmlns="" id="{46B665C1-DEC6-5379-7DA1-7AC85209645B}"/>
                  </a:ext>
                </a:extLst>
              </p:cNvPr>
              <p:cNvSpPr txBox="1"/>
              <p:nvPr/>
            </p:nvSpPr>
            <p:spPr>
              <a:xfrm>
                <a:off x="3593863" y="4354591"/>
                <a:ext cx="1206500" cy="73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Memory Controller</a:t>
                </a:r>
              </a:p>
            </p:txBody>
          </p:sp>
          <p:sp>
            <p:nvSpPr>
              <p:cNvPr id="1117" name="TextBox 1116">
                <a:extLst>
                  <a:ext uri="{FF2B5EF4-FFF2-40B4-BE49-F238E27FC236}">
                    <a16:creationId xmlns:a16="http://schemas.microsoft.com/office/drawing/2014/main" xmlns="" id="{43FA0EE3-85B5-E43F-BA4C-4DFAC1AF8F46}"/>
                  </a:ext>
                </a:extLst>
              </p:cNvPr>
              <p:cNvSpPr txBox="1"/>
              <p:nvPr/>
            </p:nvSpPr>
            <p:spPr>
              <a:xfrm>
                <a:off x="2938341" y="2202095"/>
                <a:ext cx="1206500" cy="1065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Voltage Sensor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1118" name="직사각형 1117">
                <a:extLst>
                  <a:ext uri="{FF2B5EF4-FFF2-40B4-BE49-F238E27FC236}">
                    <a16:creationId xmlns:a16="http://schemas.microsoft.com/office/drawing/2014/main" xmlns="" id="{3EE868BD-4237-87F8-278D-ADB0B9A7B799}"/>
                  </a:ext>
                </a:extLst>
              </p:cNvPr>
              <p:cNvSpPr/>
              <p:nvPr/>
            </p:nvSpPr>
            <p:spPr>
              <a:xfrm>
                <a:off x="721322" y="1797795"/>
                <a:ext cx="1484123" cy="1476225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 b="1" dirty="0"/>
              </a:p>
            </p:txBody>
          </p:sp>
          <p:sp>
            <p:nvSpPr>
              <p:cNvPr id="1119" name="TextBox 1118">
                <a:extLst>
                  <a:ext uri="{FF2B5EF4-FFF2-40B4-BE49-F238E27FC236}">
                    <a16:creationId xmlns:a16="http://schemas.microsoft.com/office/drawing/2014/main" xmlns="" id="{65FABB89-81FF-50D9-8985-D5AADF14EFD7}"/>
                  </a:ext>
                </a:extLst>
              </p:cNvPr>
              <p:cNvSpPr txBox="1"/>
              <p:nvPr/>
            </p:nvSpPr>
            <p:spPr>
              <a:xfrm>
                <a:off x="802589" y="2039278"/>
                <a:ext cx="1358592" cy="139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Light Sensor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&amp;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Switch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B854735D-969E-2F9A-D3B3-5FB7453110CC}"/>
                </a:ext>
              </a:extLst>
            </p:cNvPr>
            <p:cNvGrpSpPr/>
            <p:nvPr/>
          </p:nvGrpSpPr>
          <p:grpSpPr>
            <a:xfrm>
              <a:off x="11678340" y="20664433"/>
              <a:ext cx="9699500" cy="6475165"/>
              <a:chOff x="551384" y="1382792"/>
              <a:chExt cx="7082027" cy="4663392"/>
            </a:xfrm>
          </p:grpSpPr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xmlns="" id="{09709FFB-296E-B986-2040-BEF4ECAC1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384" y="1382792"/>
                <a:ext cx="6936970" cy="4663392"/>
              </a:xfrm>
              <a:prstGeom prst="rect">
                <a:avLst/>
              </a:prstGeom>
            </p:spPr>
          </p:pic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xmlns="" id="{319B0950-43DA-1B5A-0AF3-3EFBBB037579}"/>
                  </a:ext>
                </a:extLst>
              </p:cNvPr>
              <p:cNvSpPr/>
              <p:nvPr/>
            </p:nvSpPr>
            <p:spPr>
              <a:xfrm>
                <a:off x="740768" y="1664802"/>
                <a:ext cx="2474911" cy="2520281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895DD24-B251-D3AD-9977-D8B1A72904EC}"/>
                  </a:ext>
                </a:extLst>
              </p:cNvPr>
              <p:cNvSpPr txBox="1"/>
              <p:nvPr/>
            </p:nvSpPr>
            <p:spPr>
              <a:xfrm>
                <a:off x="1374973" y="2771053"/>
                <a:ext cx="1206500" cy="38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PV Cell</a:t>
                </a: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xmlns="" id="{5A244133-8FF6-C36B-3455-B187CFBE4B6E}"/>
                  </a:ext>
                </a:extLst>
              </p:cNvPr>
              <p:cNvSpPr/>
              <p:nvPr/>
            </p:nvSpPr>
            <p:spPr>
              <a:xfrm>
                <a:off x="749202" y="4211402"/>
                <a:ext cx="2474911" cy="107993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75AA64B-F187-FBFE-2A2E-020879EEB34F}"/>
                  </a:ext>
                </a:extLst>
              </p:cNvPr>
              <p:cNvSpPr txBox="1"/>
              <p:nvPr/>
            </p:nvSpPr>
            <p:spPr>
              <a:xfrm>
                <a:off x="1386644" y="4392247"/>
                <a:ext cx="1206500" cy="38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Li Battery</a:t>
                </a: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xmlns="" id="{A2F86DAC-20E8-B14E-3D30-B87B96A827FD}"/>
                  </a:ext>
                </a:extLst>
              </p:cNvPr>
              <p:cNvSpPr/>
              <p:nvPr/>
            </p:nvSpPr>
            <p:spPr>
              <a:xfrm>
                <a:off x="3230586" y="4437112"/>
                <a:ext cx="887115" cy="85422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CDA86F6-667C-0EA9-4265-B63D2CD6D5D8}"/>
                  </a:ext>
                </a:extLst>
              </p:cNvPr>
              <p:cNvSpPr txBox="1"/>
              <p:nvPr/>
            </p:nvSpPr>
            <p:spPr>
              <a:xfrm>
                <a:off x="3070893" y="4562314"/>
                <a:ext cx="1206500" cy="7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Voltage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Sensor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xmlns="" id="{9D94DC0B-3A6D-FFD4-66DE-011660490E90}"/>
                  </a:ext>
                </a:extLst>
              </p:cNvPr>
              <p:cNvSpPr/>
              <p:nvPr/>
            </p:nvSpPr>
            <p:spPr>
              <a:xfrm>
                <a:off x="3230586" y="3931227"/>
                <a:ext cx="887115" cy="481116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EFAF069-61B2-5F01-F2FC-07E2BF4611AE}"/>
                  </a:ext>
                </a:extLst>
              </p:cNvPr>
              <p:cNvSpPr txBox="1"/>
              <p:nvPr/>
            </p:nvSpPr>
            <p:spPr>
              <a:xfrm>
                <a:off x="3059885" y="3886469"/>
                <a:ext cx="1206500" cy="7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Power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B0D1AB6-8994-AECF-97A7-1F61DD828D89}"/>
                  </a:ext>
                </a:extLst>
              </p:cNvPr>
              <p:cNvSpPr txBox="1"/>
              <p:nvPr/>
            </p:nvSpPr>
            <p:spPr>
              <a:xfrm>
                <a:off x="3249198" y="3245561"/>
                <a:ext cx="1206500" cy="38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Diode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F9F9D093-71B0-FF94-AC0D-CABE5AF99E3F}"/>
                  </a:ext>
                </a:extLst>
              </p:cNvPr>
              <p:cNvSpPr/>
              <p:nvPr/>
            </p:nvSpPr>
            <p:spPr>
              <a:xfrm>
                <a:off x="3230586" y="3042647"/>
                <a:ext cx="1281238" cy="85422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xmlns="" id="{E5AACD52-9294-A0E8-798E-AC6D3897DFD8}"/>
                  </a:ext>
                </a:extLst>
              </p:cNvPr>
              <p:cNvSpPr/>
              <p:nvPr/>
            </p:nvSpPr>
            <p:spPr>
              <a:xfrm>
                <a:off x="4926170" y="3468048"/>
                <a:ext cx="1601878" cy="1647585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F9D0D20-A0E8-5074-A236-C927E791B067}"/>
                  </a:ext>
                </a:extLst>
              </p:cNvPr>
              <p:cNvSpPr txBox="1"/>
              <p:nvPr/>
            </p:nvSpPr>
            <p:spPr>
              <a:xfrm>
                <a:off x="5058267" y="4126054"/>
                <a:ext cx="1380436" cy="421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CBBD0DB2-1D47-4C94-94A5-87FB0B710237}"/>
                  </a:ext>
                </a:extLst>
              </p:cNvPr>
              <p:cNvSpPr/>
              <p:nvPr/>
            </p:nvSpPr>
            <p:spPr>
              <a:xfrm>
                <a:off x="6528048" y="3158150"/>
                <a:ext cx="960306" cy="683893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xmlns="" id="{F0FA7D72-E06C-4C8F-1C5F-CC3902E3B2FA}"/>
                  </a:ext>
                </a:extLst>
              </p:cNvPr>
              <p:cNvSpPr/>
              <p:nvPr/>
            </p:nvSpPr>
            <p:spPr>
              <a:xfrm>
                <a:off x="6520407" y="4629580"/>
                <a:ext cx="960306" cy="683893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xmlns="" id="{1FC7B118-CE1D-AA28-6D13-52C40BB10C48}"/>
                  </a:ext>
                </a:extLst>
              </p:cNvPr>
              <p:cNvSpPr/>
              <p:nvPr/>
            </p:nvSpPr>
            <p:spPr>
              <a:xfrm>
                <a:off x="6550008" y="3829839"/>
                <a:ext cx="960306" cy="75448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xmlns="" id="{22093062-332D-4285-9610-F9AFE305C019}"/>
                  </a:ext>
                </a:extLst>
              </p:cNvPr>
              <p:cNvSpPr txBox="1"/>
              <p:nvPr/>
            </p:nvSpPr>
            <p:spPr>
              <a:xfrm>
                <a:off x="6426911" y="4782759"/>
                <a:ext cx="1206500" cy="38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Lora</a:t>
                </a: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xmlns="" id="{1046C972-F7E0-91D0-47EE-1331EFF9BF85}"/>
                  </a:ext>
                </a:extLst>
              </p:cNvPr>
              <p:cNvSpPr txBox="1"/>
              <p:nvPr/>
            </p:nvSpPr>
            <p:spPr>
              <a:xfrm>
                <a:off x="6417338" y="3935164"/>
                <a:ext cx="1206500" cy="7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Light</a:t>
                </a:r>
              </a:p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Sensor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xmlns="" id="{FFBD4185-F959-AD5C-F406-104E4A4EF2D8}"/>
                  </a:ext>
                </a:extLst>
              </p:cNvPr>
              <p:cNvSpPr txBox="1"/>
              <p:nvPr/>
            </p:nvSpPr>
            <p:spPr>
              <a:xfrm>
                <a:off x="6401131" y="3358280"/>
                <a:ext cx="1206500" cy="38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bg1"/>
                    </a:solidFill>
                  </a:rPr>
                  <a:t>NVM</a:t>
                </a:r>
              </a:p>
            </p:txBody>
          </p:sp>
        </p:grpSp>
      </p:grpSp>
      <p:pic>
        <p:nvPicPr>
          <p:cNvPr id="1050" name="그림 1049" descr="상징, 로고, 엠블럼, 폰트이(가) 표시된 사진&#10;&#10;자동 생성된 설명">
            <a:extLst>
              <a:ext uri="{FF2B5EF4-FFF2-40B4-BE49-F238E27FC236}">
                <a16:creationId xmlns:a16="http://schemas.microsoft.com/office/drawing/2014/main" xmlns="" id="{FC939353-ACD3-496A-19A5-589A42DEEB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80" y="3796367"/>
            <a:ext cx="3603264" cy="4346793"/>
          </a:xfrm>
          <a:prstGeom prst="rect">
            <a:avLst/>
          </a:prstGeom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xmlns="" id="{AD51A9D2-0776-6D11-B71F-1A242EF98586}"/>
              </a:ext>
            </a:extLst>
          </p:cNvPr>
          <p:cNvSpPr txBox="1"/>
          <p:nvPr/>
        </p:nvSpPr>
        <p:spPr>
          <a:xfrm>
            <a:off x="1311942" y="16351129"/>
            <a:ext cx="13333524" cy="2873828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batteries to operate even when there is no harvesting energy charge and supply to capacitor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Limiting the communication cycle by charging the capacitor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Power Scheduling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3200" b="0" i="0" dirty="0" smtClean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olving the </a:t>
            </a:r>
            <a:r>
              <a:rPr lang="en-US" altLang="ko-KR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above problems</a:t>
            </a:r>
            <a:endParaRPr lang="en-US" altLang="ko-KR" sz="3200" i="0" dirty="0">
              <a:effectLst/>
              <a:highlight>
                <a:srgbClr val="FDFDF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>
              <a:highlight>
                <a:srgbClr val="FDFDFD"/>
              </a:highlight>
              <a:latin typeface="Arial" panose="020B0604020202020204" pitchFamily="34" charset="0"/>
              <a:ea typeface="HY신명조" panose="02030600000101010101" pitchFamily="18" charset="-127"/>
              <a:cs typeface="Arial" panose="020B0604020202020204" pitchFamily="34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xmlns="" id="{F4CC6720-F625-2D30-85C3-494530B421E7}"/>
              </a:ext>
            </a:extLst>
          </p:cNvPr>
          <p:cNvCxnSpPr>
            <a:cxnSpLocks/>
          </p:cNvCxnSpPr>
          <p:nvPr/>
        </p:nvCxnSpPr>
        <p:spPr>
          <a:xfrm flipV="1">
            <a:off x="17666907" y="20926913"/>
            <a:ext cx="3771643" cy="37534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9C6A39B5-5CCC-4259-0B94-DFD597FA9DAD}"/>
              </a:ext>
            </a:extLst>
          </p:cNvPr>
          <p:cNvCxnSpPr>
            <a:cxnSpLocks/>
          </p:cNvCxnSpPr>
          <p:nvPr/>
        </p:nvCxnSpPr>
        <p:spPr>
          <a:xfrm>
            <a:off x="17675699" y="27853712"/>
            <a:ext cx="3763192" cy="180612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7547F63-A2F3-0D82-5D37-7CDF4A6D9B1B}"/>
              </a:ext>
            </a:extLst>
          </p:cNvPr>
          <p:cNvSpPr txBox="1"/>
          <p:nvPr/>
        </p:nvSpPr>
        <p:spPr>
          <a:xfrm>
            <a:off x="1393689" y="27248045"/>
            <a:ext cx="151352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(System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on chip) design using HDL</a:t>
            </a:r>
            <a:endParaRPr lang="en-US" altLang="ko-KR" sz="3200" i="0" dirty="0">
              <a:effectLst/>
              <a:highlight>
                <a:srgbClr val="FDFDF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Adjust workloads according to light volume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Manage workloads according to </a:t>
            </a:r>
            <a:r>
              <a:rPr lang="en-US" altLang="ko-KR" sz="3200" i="0" dirty="0" smtClean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3200" dirty="0" smtClean="0"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state of charge</a:t>
            </a:r>
            <a:endParaRPr lang="en-US" altLang="ko-KR" sz="3200" i="0" dirty="0">
              <a:effectLst/>
              <a:highlight>
                <a:srgbClr val="FDFDF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i="0" dirty="0">
                <a:effectLst/>
                <a:highlight>
                  <a:srgbClr val="FDFD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Backing up memory before the battery runs 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200" dirty="0">
              <a:latin typeface="Arial" panose="020B0604020202020204" pitchFamily="34" charset="0"/>
              <a:ea typeface="A053신명조" panose="02010504000101010101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56FB8CB-D9D7-2BE7-46E5-87A958A1E4FA}"/>
              </a:ext>
            </a:extLst>
          </p:cNvPr>
          <p:cNvSpPr txBox="1"/>
          <p:nvPr/>
        </p:nvSpPr>
        <p:spPr>
          <a:xfrm>
            <a:off x="3571883" y="31421502"/>
            <a:ext cx="199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Workload Ratio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4005E61-293B-4060-05E8-D56A76D7959B}"/>
              </a:ext>
            </a:extLst>
          </p:cNvPr>
          <p:cNvSpPr txBox="1"/>
          <p:nvPr/>
        </p:nvSpPr>
        <p:spPr>
          <a:xfrm>
            <a:off x="3488907" y="34418201"/>
            <a:ext cx="216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Workload Ratio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A7F4322-2C58-9EDD-827A-C7E94C447B82}"/>
              </a:ext>
            </a:extLst>
          </p:cNvPr>
          <p:cNvSpPr txBox="1"/>
          <p:nvPr/>
        </p:nvSpPr>
        <p:spPr>
          <a:xfrm>
            <a:off x="3464690" y="37460267"/>
            <a:ext cx="216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Workload Ratio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B375399-6357-2824-B253-B2615B1DF19F}"/>
              </a:ext>
            </a:extLst>
          </p:cNvPr>
          <p:cNvSpPr txBox="1"/>
          <p:nvPr/>
        </p:nvSpPr>
        <p:spPr>
          <a:xfrm>
            <a:off x="1351625" y="32001881"/>
            <a:ext cx="11448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4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3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2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1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389AF80-3A8F-951A-8BF1-0D4D0E272BC1}"/>
              </a:ext>
            </a:extLst>
          </p:cNvPr>
          <p:cNvSpPr txBox="1"/>
          <p:nvPr/>
        </p:nvSpPr>
        <p:spPr>
          <a:xfrm>
            <a:off x="1366435" y="34997197"/>
            <a:ext cx="11448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4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3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2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1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245097C-01DE-DED6-6AA1-7AD3503D18D6}"/>
              </a:ext>
            </a:extLst>
          </p:cNvPr>
          <p:cNvSpPr txBox="1"/>
          <p:nvPr/>
        </p:nvSpPr>
        <p:spPr>
          <a:xfrm>
            <a:off x="1332575" y="38096553"/>
            <a:ext cx="11448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4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3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2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Position 1</a:t>
            </a:r>
          </a:p>
          <a:p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xmlns="" id="{FFDBB248-FB30-2493-1063-A3A04829F1DD}"/>
              </a:ext>
            </a:extLst>
          </p:cNvPr>
          <p:cNvGrpSpPr/>
          <p:nvPr/>
        </p:nvGrpSpPr>
        <p:grpSpPr>
          <a:xfrm>
            <a:off x="21135538" y="9910851"/>
            <a:ext cx="7857168" cy="6367533"/>
            <a:chOff x="21081368" y="9646097"/>
            <a:chExt cx="7857168" cy="4660655"/>
          </a:xfrm>
        </p:grpSpPr>
        <p:grpSp>
          <p:nvGrpSpPr>
            <p:cNvPr id="1056" name="그룹 1055">
              <a:extLst>
                <a:ext uri="{FF2B5EF4-FFF2-40B4-BE49-F238E27FC236}">
                  <a16:creationId xmlns:a16="http://schemas.microsoft.com/office/drawing/2014/main" xmlns="" id="{FCA2540C-EC6C-3442-68F6-E045A3C171DD}"/>
                </a:ext>
              </a:extLst>
            </p:cNvPr>
            <p:cNvGrpSpPr/>
            <p:nvPr/>
          </p:nvGrpSpPr>
          <p:grpSpPr>
            <a:xfrm>
              <a:off x="21081368" y="9646097"/>
              <a:ext cx="7857168" cy="4660655"/>
              <a:chOff x="8563554" y="21097516"/>
              <a:chExt cx="5555425" cy="3833822"/>
            </a:xfrm>
          </p:grpSpPr>
          <p:grpSp>
            <p:nvGrpSpPr>
              <p:cNvPr id="1057" name="그룹 1056">
                <a:extLst>
                  <a:ext uri="{FF2B5EF4-FFF2-40B4-BE49-F238E27FC236}">
                    <a16:creationId xmlns:a16="http://schemas.microsoft.com/office/drawing/2014/main" xmlns="" id="{70F29E50-868E-0020-7C70-0AD0943F1A66}"/>
                  </a:ext>
                </a:extLst>
              </p:cNvPr>
              <p:cNvGrpSpPr/>
              <p:nvPr/>
            </p:nvGrpSpPr>
            <p:grpSpPr>
              <a:xfrm>
                <a:off x="8973097" y="21097516"/>
                <a:ext cx="5145882" cy="3833822"/>
                <a:chOff x="-1312247" y="1448780"/>
                <a:chExt cx="8200335" cy="4443543"/>
              </a:xfrm>
            </p:grpSpPr>
            <p:sp>
              <p:nvSpPr>
                <p:cNvPr id="1059" name="제목 1">
                  <a:extLst>
                    <a:ext uri="{FF2B5EF4-FFF2-40B4-BE49-F238E27FC236}">
                      <a16:creationId xmlns:a16="http://schemas.microsoft.com/office/drawing/2014/main" xmlns="" id="{47E0C4A0-E271-95EF-9A64-0D769B147D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459489" y="3622149"/>
                  <a:ext cx="1649173" cy="296707"/>
                </a:xfrm>
                <a:prstGeom prst="rect">
                  <a:avLst/>
                </a:prstGeom>
                <a:ln w="9525">
                  <a:noFill/>
                </a:ln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354" rtl="0" eaLnBrk="1" latinLnBrk="1" hangingPunct="1">
                    <a:spcBef>
                      <a:spcPct val="0"/>
                    </a:spcBef>
                    <a:buNone/>
                    <a:defRPr lang="ko-KR" altLang="en-US" sz="4000" b="1" kern="1200" cap="none" spc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itchFamily="34" charset="0"/>
                    </a:defRPr>
                  </a:lvl1pPr>
                </a:lstStyle>
                <a:p>
                  <a:r>
                    <a:rPr lang="en-US" sz="2100" dirty="0">
                      <a:latin typeface="Times New Roman" panose="02020603050405020304" pitchFamily="18" charset="0"/>
                      <a:ea typeface="A053신명조" panose="02010504000101010101" pitchFamily="2" charset="-127"/>
                      <a:cs typeface="Times New Roman" panose="02020603050405020304" pitchFamily="18" charset="0"/>
                    </a:rPr>
                    <a:t>Switch</a:t>
                  </a:r>
                </a:p>
              </p:txBody>
            </p:sp>
            <p:sp>
              <p:nvSpPr>
                <p:cNvPr id="1060" name="제목 1">
                  <a:extLst>
                    <a:ext uri="{FF2B5EF4-FFF2-40B4-BE49-F238E27FC236}">
                      <a16:creationId xmlns:a16="http://schemas.microsoft.com/office/drawing/2014/main" xmlns="" id="{AED4C16C-F98E-E758-8CE7-4DE6F9D3A5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323" y="4481579"/>
                  <a:ext cx="908661" cy="449003"/>
                </a:xfrm>
                <a:prstGeom prst="rect">
                  <a:avLst/>
                </a:prstGeom>
                <a:ln w="9525">
                  <a:noFill/>
                </a:ln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354" rtl="0" eaLnBrk="1" latinLnBrk="1" hangingPunct="1">
                    <a:spcBef>
                      <a:spcPct val="0"/>
                    </a:spcBef>
                    <a:buNone/>
                    <a:defRPr lang="ko-KR" altLang="en-US" sz="4000" b="1" kern="1200" cap="none" spc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itchFamily="34" charset="0"/>
                    </a:defRPr>
                  </a:lvl1pPr>
                </a:lstStyle>
                <a:p>
                  <a:endParaRPr lang="en-US" sz="1600" dirty="0">
                    <a:latin typeface="Times New Roman" panose="02020603050405020304" pitchFamily="18" charset="0"/>
                    <a:ea typeface="A053신명조" panose="02010504000101010101" pitchFamily="2" charset="-127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61" name="그룹 1060">
                  <a:extLst>
                    <a:ext uri="{FF2B5EF4-FFF2-40B4-BE49-F238E27FC236}">
                      <a16:creationId xmlns:a16="http://schemas.microsoft.com/office/drawing/2014/main" xmlns="" id="{DF798135-063A-3345-F2D1-7F10EEFAE856}"/>
                    </a:ext>
                  </a:extLst>
                </p:cNvPr>
                <p:cNvGrpSpPr/>
                <p:nvPr/>
              </p:nvGrpSpPr>
              <p:grpSpPr>
                <a:xfrm>
                  <a:off x="-1312247" y="1448780"/>
                  <a:ext cx="8200335" cy="4443543"/>
                  <a:chOff x="-1312247" y="1448780"/>
                  <a:chExt cx="8200335" cy="4443543"/>
                </a:xfrm>
              </p:grpSpPr>
              <p:cxnSp>
                <p:nvCxnSpPr>
                  <p:cNvPr id="1062" name="직선 연결선 1061">
                    <a:extLst>
                      <a:ext uri="{FF2B5EF4-FFF2-40B4-BE49-F238E27FC236}">
                        <a16:creationId xmlns:a16="http://schemas.microsoft.com/office/drawing/2014/main" xmlns="" id="{57AD31FA-6494-F6D3-0837-5F02A6656D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87441" y="5681773"/>
                    <a:ext cx="6100647" cy="2061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4" name="직선 연결선 1063">
                    <a:extLst>
                      <a:ext uri="{FF2B5EF4-FFF2-40B4-BE49-F238E27FC236}">
                        <a16:creationId xmlns:a16="http://schemas.microsoft.com/office/drawing/2014/main" xmlns="" id="{FD1B20BC-4CE9-07D8-911C-A4FEE4B31E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68404" y="4291986"/>
                    <a:ext cx="609943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5" name="직선 연결선 1064">
                    <a:extLst>
                      <a:ext uri="{FF2B5EF4-FFF2-40B4-BE49-F238E27FC236}">
                        <a16:creationId xmlns:a16="http://schemas.microsoft.com/office/drawing/2014/main" xmlns="" id="{4BB99ACD-D014-7324-3B18-70639E0545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87441" y="2924944"/>
                    <a:ext cx="599145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6" name="직선 화살표 연결선 1065">
                    <a:extLst>
                      <a:ext uri="{FF2B5EF4-FFF2-40B4-BE49-F238E27FC236}">
                        <a16:creationId xmlns:a16="http://schemas.microsoft.com/office/drawing/2014/main" xmlns="" id="{EFA082B3-E966-CACD-254E-BDE667EE7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26114" y="1448780"/>
                    <a:ext cx="0" cy="444354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7" name="제목 1">
                    <a:extLst>
                      <a:ext uri="{FF2B5EF4-FFF2-40B4-BE49-F238E27FC236}">
                        <a16:creationId xmlns:a16="http://schemas.microsoft.com/office/drawing/2014/main" xmlns="" id="{F5DE49E7-BAB2-8768-6CC3-2AFC20DBFFF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1312247" y="1503643"/>
                    <a:ext cx="2423423" cy="360229"/>
                  </a:xfrm>
                  <a:prstGeom prst="rect">
                    <a:avLst/>
                  </a:prstGeom>
                  <a:ln w="9525">
                    <a:noFill/>
                  </a:ln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354" rtl="0" eaLnBrk="1" latinLnBrk="1" hangingPunct="1">
                      <a:spcBef>
                        <a:spcPct val="0"/>
                      </a:spcBef>
                      <a:buNone/>
                      <a:defRPr lang="ko-KR" altLang="en-US" sz="4000" b="1" kern="12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defRPr>
                    </a:lvl1pPr>
                  </a:lstStyle>
                  <a:p>
                    <a:r>
                      <a:rPr lang="en-US" sz="2100" dirty="0">
                        <a:latin typeface="Times New Roman" panose="02020603050405020304" pitchFamily="18" charset="0"/>
                        <a:ea typeface="A053신명조" panose="02010504000101010101" pitchFamily="2" charset="-127"/>
                        <a:cs typeface="Times New Roman" panose="02020603050405020304" pitchFamily="18" charset="0"/>
                      </a:rPr>
                      <a:t>Light quantity</a:t>
                    </a:r>
                  </a:p>
                </p:txBody>
              </p:sp>
              <p:cxnSp>
                <p:nvCxnSpPr>
                  <p:cNvPr id="1068" name="직선 연결선 1067">
                    <a:extLst>
                      <a:ext uri="{FF2B5EF4-FFF2-40B4-BE49-F238E27FC236}">
                        <a16:creationId xmlns:a16="http://schemas.microsoft.com/office/drawing/2014/main" xmlns="" id="{E18059EB-1906-CB5E-D0EE-8B083772A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58362" y="2013963"/>
                    <a:ext cx="0" cy="367811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9" name="자유형: 도형 1068">
                    <a:extLst>
                      <a:ext uri="{FF2B5EF4-FFF2-40B4-BE49-F238E27FC236}">
                        <a16:creationId xmlns:a16="http://schemas.microsoft.com/office/drawing/2014/main" xmlns="" id="{35DA40A4-0ED6-2927-F037-287EE0598CF7}"/>
                      </a:ext>
                    </a:extLst>
                  </p:cNvPr>
                  <p:cNvSpPr/>
                  <p:nvPr/>
                </p:nvSpPr>
                <p:spPr>
                  <a:xfrm>
                    <a:off x="1939692" y="1728769"/>
                    <a:ext cx="4003908" cy="1189691"/>
                  </a:xfrm>
                  <a:custGeom>
                    <a:avLst/>
                    <a:gdLst>
                      <a:gd name="connsiteX0" fmla="*/ 0 w 6345716"/>
                      <a:gd name="connsiteY0" fmla="*/ 2060155 h 2060155"/>
                      <a:gd name="connsiteX1" fmla="*/ 3327094 w 6345716"/>
                      <a:gd name="connsiteY1" fmla="*/ 1 h 2060155"/>
                      <a:gd name="connsiteX2" fmla="*/ 6345716 w 6345716"/>
                      <a:gd name="connsiteY2" fmla="*/ 2049138 h 206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45716" h="2060155">
                        <a:moveTo>
                          <a:pt x="0" y="2060155"/>
                        </a:moveTo>
                        <a:cubicBezTo>
                          <a:pt x="1134737" y="1030996"/>
                          <a:pt x="2269475" y="1837"/>
                          <a:pt x="3327094" y="1"/>
                        </a:cubicBezTo>
                        <a:cubicBezTo>
                          <a:pt x="4384713" y="-1835"/>
                          <a:pt x="6039080" y="1665384"/>
                          <a:pt x="6345716" y="204913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  <p:cxnSp>
                <p:nvCxnSpPr>
                  <p:cNvPr id="1070" name="직선 연결선 1069">
                    <a:extLst>
                      <a:ext uri="{FF2B5EF4-FFF2-40B4-BE49-F238E27FC236}">
                        <a16:creationId xmlns:a16="http://schemas.microsoft.com/office/drawing/2014/main" xmlns="" id="{AD93BD54-40D9-053F-1D15-8D4964A09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64989" y="2013963"/>
                    <a:ext cx="0" cy="366781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1" name="직선 연결선 1070">
                    <a:extLst>
                      <a:ext uri="{FF2B5EF4-FFF2-40B4-BE49-F238E27FC236}">
                        <a16:creationId xmlns:a16="http://schemas.microsoft.com/office/drawing/2014/main" xmlns="" id="{740BDB93-4093-6758-7401-C647C7CFD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4946" y="2004977"/>
                    <a:ext cx="5616980" cy="17971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2" name="직선 연결선 1071">
                    <a:extLst>
                      <a:ext uri="{FF2B5EF4-FFF2-40B4-BE49-F238E27FC236}">
                        <a16:creationId xmlns:a16="http://schemas.microsoft.com/office/drawing/2014/main" xmlns="" id="{2E65C7C2-AB8D-1BA7-681C-EFDEA416EC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25758" y="3789040"/>
                    <a:ext cx="223260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직선 연결선 1077">
                    <a:extLst>
                      <a:ext uri="{FF2B5EF4-FFF2-40B4-BE49-F238E27FC236}">
                        <a16:creationId xmlns:a16="http://schemas.microsoft.com/office/drawing/2014/main" xmlns="" id="{3F236A49-EB4F-89C4-DA82-253BB7CDB2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58362" y="3789040"/>
                    <a:ext cx="0" cy="4790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직선 연결선 1078">
                    <a:extLst>
                      <a:ext uri="{FF2B5EF4-FFF2-40B4-BE49-F238E27FC236}">
                        <a16:creationId xmlns:a16="http://schemas.microsoft.com/office/drawing/2014/main" xmlns="" id="{79BE4C0F-2AE2-4969-F33A-6D8678E34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64989" y="3803362"/>
                    <a:ext cx="0" cy="47907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직선 연결선 1079">
                    <a:extLst>
                      <a:ext uri="{FF2B5EF4-FFF2-40B4-BE49-F238E27FC236}">
                        <a16:creationId xmlns:a16="http://schemas.microsoft.com/office/drawing/2014/main" xmlns="" id="{9DEB7F9C-248C-E5EB-2099-2A69D96EA2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0484" y="3792562"/>
                    <a:ext cx="203348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직선 연결선 1080">
                    <a:extLst>
                      <a:ext uri="{FF2B5EF4-FFF2-40B4-BE49-F238E27FC236}">
                        <a16:creationId xmlns:a16="http://schemas.microsoft.com/office/drawing/2014/main" xmlns="" id="{E7E37E04-590B-2756-BAE7-405C21E8A9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53925" y="2895002"/>
                    <a:ext cx="0" cy="278677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직선 연결선 1081">
                    <a:extLst>
                      <a:ext uri="{FF2B5EF4-FFF2-40B4-BE49-F238E27FC236}">
                        <a16:creationId xmlns:a16="http://schemas.microsoft.com/office/drawing/2014/main" xmlns="" id="{7BCC1EB5-E364-2D1C-2EF1-9388CA392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31149" y="2918460"/>
                    <a:ext cx="12451" cy="273011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직선 연결선 1082">
                    <a:extLst>
                      <a:ext uri="{FF2B5EF4-FFF2-40B4-BE49-F238E27FC236}">
                        <a16:creationId xmlns:a16="http://schemas.microsoft.com/office/drawing/2014/main" xmlns="" id="{F4D73289-39B1-D076-A19F-6AEC1BF88B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4946" y="5138845"/>
                    <a:ext cx="1018979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직선 연결선 1083">
                    <a:extLst>
                      <a:ext uri="{FF2B5EF4-FFF2-40B4-BE49-F238E27FC236}">
                        <a16:creationId xmlns:a16="http://schemas.microsoft.com/office/drawing/2014/main" xmlns="" id="{97A28093-A3C8-FA4B-FC5F-E30CBFAC634D}"/>
                      </a:ext>
                    </a:extLst>
                  </p:cNvPr>
                  <p:cNvCxnSpPr>
                    <a:cxnSpLocks/>
                    <a:endCxn id="1086" idx="0"/>
                  </p:cNvCxnSpPr>
                  <p:nvPr/>
                </p:nvCxnSpPr>
                <p:spPr>
                  <a:xfrm flipH="1">
                    <a:off x="5935980" y="5141119"/>
                    <a:ext cx="938689" cy="238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5" name="자유형: 도형 1084">
                    <a:extLst>
                      <a:ext uri="{FF2B5EF4-FFF2-40B4-BE49-F238E27FC236}">
                        <a16:creationId xmlns:a16="http://schemas.microsoft.com/office/drawing/2014/main" xmlns="" id="{6141A00E-8A99-76AF-00F6-B2F8C162D80B}"/>
                      </a:ext>
                    </a:extLst>
                  </p:cNvPr>
                  <p:cNvSpPr/>
                  <p:nvPr/>
                </p:nvSpPr>
                <p:spPr>
                  <a:xfrm>
                    <a:off x="1953925" y="5138845"/>
                    <a:ext cx="1205734" cy="564839"/>
                  </a:xfrm>
                  <a:custGeom>
                    <a:avLst/>
                    <a:gdLst>
                      <a:gd name="connsiteX0" fmla="*/ 0 w 1195057"/>
                      <a:gd name="connsiteY0" fmla="*/ 0 h 561315"/>
                      <a:gd name="connsiteX1" fmla="*/ 851026 w 1195057"/>
                      <a:gd name="connsiteY1" fmla="*/ 190123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15636 w 1195057"/>
                      <a:gd name="connsiteY1" fmla="*/ 108641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97117 w 1195057"/>
                      <a:gd name="connsiteY1" fmla="*/ 99588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570368 w 1195057"/>
                      <a:gd name="connsiteY1" fmla="*/ 126749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79009 w 1195057"/>
                      <a:gd name="connsiteY1" fmla="*/ 181070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715223 w 1195057"/>
                      <a:gd name="connsiteY1" fmla="*/ 144856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88062 w 1195057"/>
                      <a:gd name="connsiteY1" fmla="*/ 162963 h 561315"/>
                      <a:gd name="connsiteX2" fmla="*/ 1195057 w 1195057"/>
                      <a:gd name="connsiteY2" fmla="*/ 561315 h 561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5057" h="561315">
                        <a:moveTo>
                          <a:pt x="0" y="0"/>
                        </a:moveTo>
                        <a:cubicBezTo>
                          <a:pt x="325925" y="48285"/>
                          <a:pt x="488886" y="69411"/>
                          <a:pt x="688062" y="162963"/>
                        </a:cubicBezTo>
                        <a:cubicBezTo>
                          <a:pt x="887238" y="256515"/>
                          <a:pt x="1122629" y="422495"/>
                          <a:pt x="1195057" y="56131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  <p:sp>
                <p:nvSpPr>
                  <p:cNvPr id="1086" name="자유형: 도형 1085">
                    <a:extLst>
                      <a:ext uri="{FF2B5EF4-FFF2-40B4-BE49-F238E27FC236}">
                        <a16:creationId xmlns:a16="http://schemas.microsoft.com/office/drawing/2014/main" xmlns="" id="{2CFB810A-3E84-4739-9375-DB17939BB5CC}"/>
                      </a:ext>
                    </a:extLst>
                  </p:cNvPr>
                  <p:cNvSpPr/>
                  <p:nvPr/>
                </p:nvSpPr>
                <p:spPr>
                  <a:xfrm flipH="1">
                    <a:off x="4753370" y="5143500"/>
                    <a:ext cx="1182610" cy="538388"/>
                  </a:xfrm>
                  <a:custGeom>
                    <a:avLst/>
                    <a:gdLst>
                      <a:gd name="connsiteX0" fmla="*/ 0 w 1195057"/>
                      <a:gd name="connsiteY0" fmla="*/ 0 h 561315"/>
                      <a:gd name="connsiteX1" fmla="*/ 851026 w 1195057"/>
                      <a:gd name="connsiteY1" fmla="*/ 190123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15636 w 1195057"/>
                      <a:gd name="connsiteY1" fmla="*/ 108641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97117 w 1195057"/>
                      <a:gd name="connsiteY1" fmla="*/ 99588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570368 w 1195057"/>
                      <a:gd name="connsiteY1" fmla="*/ 126749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79009 w 1195057"/>
                      <a:gd name="connsiteY1" fmla="*/ 181070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715223 w 1195057"/>
                      <a:gd name="connsiteY1" fmla="*/ 144856 h 561315"/>
                      <a:gd name="connsiteX2" fmla="*/ 1195057 w 1195057"/>
                      <a:gd name="connsiteY2" fmla="*/ 561315 h 561315"/>
                      <a:gd name="connsiteX0" fmla="*/ 0 w 1195057"/>
                      <a:gd name="connsiteY0" fmla="*/ 0 h 561315"/>
                      <a:gd name="connsiteX1" fmla="*/ 688062 w 1195057"/>
                      <a:gd name="connsiteY1" fmla="*/ 162963 h 561315"/>
                      <a:gd name="connsiteX2" fmla="*/ 1195057 w 1195057"/>
                      <a:gd name="connsiteY2" fmla="*/ 561315 h 561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5057" h="561315">
                        <a:moveTo>
                          <a:pt x="0" y="0"/>
                        </a:moveTo>
                        <a:cubicBezTo>
                          <a:pt x="325925" y="48285"/>
                          <a:pt x="488886" y="69411"/>
                          <a:pt x="688062" y="162963"/>
                        </a:cubicBezTo>
                        <a:cubicBezTo>
                          <a:pt x="887238" y="256515"/>
                          <a:pt x="1122629" y="422495"/>
                          <a:pt x="1195057" y="56131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</p:grpSp>
          </p:grp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xmlns="" id="{F0C35AD4-025F-B7E7-9F55-B074265337EA}"/>
                  </a:ext>
                </a:extLst>
              </p:cNvPr>
              <p:cNvSpPr txBox="1"/>
              <p:nvPr/>
            </p:nvSpPr>
            <p:spPr>
              <a:xfrm>
                <a:off x="8563554" y="24152689"/>
                <a:ext cx="2123484" cy="250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1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Battery consumption</a:t>
                </a:r>
                <a:endParaRPr lang="ko-KR" alt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87" name="직사각형 1086">
              <a:extLst>
                <a:ext uri="{FF2B5EF4-FFF2-40B4-BE49-F238E27FC236}">
                  <a16:creationId xmlns:a16="http://schemas.microsoft.com/office/drawing/2014/main" xmlns="" id="{6914C018-3C7C-8D10-AA39-E8DDA4F90968}"/>
                </a:ext>
              </a:extLst>
            </p:cNvPr>
            <p:cNvSpPr/>
            <p:nvPr/>
          </p:nvSpPr>
          <p:spPr>
            <a:xfrm>
              <a:off x="23530059" y="11213781"/>
              <a:ext cx="228848" cy="272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xmlns="" id="{EC253B65-1C7A-D0EA-1150-ABC089FCD500}"/>
                </a:ext>
              </a:extLst>
            </p:cNvPr>
            <p:cNvSpPr/>
            <p:nvPr/>
          </p:nvSpPr>
          <p:spPr>
            <a:xfrm>
              <a:off x="23530059" y="12650715"/>
              <a:ext cx="228848" cy="272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7199E337-911B-010B-F154-638D379A7E61}"/>
              </a:ext>
            </a:extLst>
          </p:cNvPr>
          <p:cNvSpPr txBox="1"/>
          <p:nvPr/>
        </p:nvSpPr>
        <p:spPr>
          <a:xfrm>
            <a:off x="7209122" y="35669229"/>
            <a:ext cx="7502813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Does not Consider Light Level    Consider Light Level     Consider Light Level and SoC </a:t>
            </a:r>
            <a:endParaRPr lang="ko-KR" altLang="en-US" sz="17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2F67CAAF-0983-3920-7390-C4BF0AA21286}"/>
              </a:ext>
            </a:extLst>
          </p:cNvPr>
          <p:cNvSpPr txBox="1"/>
          <p:nvPr/>
        </p:nvSpPr>
        <p:spPr>
          <a:xfrm>
            <a:off x="7183199" y="40246037"/>
            <a:ext cx="7502813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Does not Consider Light Level    Consider Light Level     Consider Light Level and SoC </a:t>
            </a:r>
            <a:endParaRPr lang="ko-KR" altLang="en-US" sz="17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CC9A6318-CAA0-7E23-F91D-27CA9540DB81}"/>
              </a:ext>
            </a:extLst>
          </p:cNvPr>
          <p:cNvSpPr txBox="1"/>
          <p:nvPr/>
        </p:nvSpPr>
        <p:spPr>
          <a:xfrm>
            <a:off x="16818821" y="31795453"/>
            <a:ext cx="4662623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Power Distribution by Location over time</a:t>
            </a:r>
            <a:endParaRPr lang="ko-KR" altLang="en-US" sz="21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6AECAEB0-92AF-94BE-0B44-E8D8A741C481}"/>
              </a:ext>
            </a:extLst>
          </p:cNvPr>
          <p:cNvSpPr txBox="1"/>
          <p:nvPr/>
        </p:nvSpPr>
        <p:spPr>
          <a:xfrm>
            <a:off x="24151448" y="31826204"/>
            <a:ext cx="306212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Battery Consumption Rate</a:t>
            </a:r>
            <a:endParaRPr lang="ko-KR" altLang="en-US" sz="2100" dirty="0"/>
          </a:p>
        </p:txBody>
      </p:sp>
      <p:sp>
        <p:nvSpPr>
          <p:cNvPr id="1135" name="제목 1">
            <a:extLst>
              <a:ext uri="{FF2B5EF4-FFF2-40B4-BE49-F238E27FC236}">
                <a16:creationId xmlns:a16="http://schemas.microsoft.com/office/drawing/2014/main" xmlns="" id="{7D619E0B-CAE4-CC47-D26D-3322A04BCB87}"/>
              </a:ext>
            </a:extLst>
          </p:cNvPr>
          <p:cNvSpPr txBox="1">
            <a:spLocks/>
          </p:cNvSpPr>
          <p:nvPr/>
        </p:nvSpPr>
        <p:spPr>
          <a:xfrm>
            <a:off x="16256794" y="36864757"/>
            <a:ext cx="12275534" cy="4079180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354" rtl="0" eaLnBrk="1" latinLnBrk="1" hangingPunct="1">
              <a:spcBef>
                <a:spcPct val="0"/>
              </a:spcBef>
              <a:buNone/>
              <a:defRPr lang="ko-KR" altLang="en-US" sz="4000" b="1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Reduce operational limitations while increasing node life using batteries and energy harvesting in edge computing environments</a:t>
            </a:r>
            <a:endParaRPr lang="en-US" altLang="ko-KR" sz="3200" b="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However, depending on the environment, power variations occur between edge nodes, which reduce the lifetime of certain nodes, deteriorating the overall performance of the system</a:t>
            </a:r>
            <a:endParaRPr lang="en-US" altLang="ko-KR" sz="3200" b="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The proposed structure and operation method were applied to enable the least-lived nodes to operate with </a:t>
            </a:r>
            <a:r>
              <a:rPr lang="en-US" altLang="ko-KR" sz="3200" b="0" i="0" dirty="0" smtClean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a similar </a:t>
            </a:r>
            <a:r>
              <a:rPr lang="en-US" altLang="ko-KR" sz="3200" b="0" i="0" dirty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lifetime to the most nodes</a:t>
            </a:r>
            <a:endParaRPr lang="en-US" altLang="ko-KR" sz="3200" b="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effectLst/>
                <a:highlight>
                  <a:srgbClr val="FDFDFD"/>
                </a:highlight>
                <a:latin typeface="Arial" panose="020B0604020202020204" pitchFamily="34" charset="0"/>
              </a:rPr>
              <a:t>No deviations across all nodes to increase system performance</a:t>
            </a:r>
            <a:endParaRPr lang="en-US" altLang="ko-KR" sz="3200" b="0" dirty="0">
              <a:latin typeface="Arial" panose="020B0604020202020204" pitchFamily="34" charset="0"/>
              <a:ea typeface="A053신명조" panose="02010504000101010101" pitchFamily="2" charset="-127"/>
            </a:endParaRPr>
          </a:p>
          <a:p>
            <a:pPr algn="l"/>
            <a:endParaRPr lang="en-US" altLang="ko-KR" sz="3200" b="0" dirty="0">
              <a:latin typeface="Arial" panose="020B0604020202020204" pitchFamily="34" charset="0"/>
              <a:ea typeface="A053신명조" panose="02010504000101010101" pitchFamily="2" charset="-127"/>
            </a:endParaRPr>
          </a:p>
          <a:p>
            <a:pPr algn="l"/>
            <a:endParaRPr lang="en-US" altLang="ko-KR" sz="3200" b="0" dirty="0">
              <a:latin typeface="Arial" panose="020B0604020202020204" pitchFamily="34" charset="0"/>
              <a:ea typeface="A053신명조" panose="02010504000101010101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545" y="6218010"/>
            <a:ext cx="2066127" cy="20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8181</TotalTime>
  <Words>356</Words>
  <Application>Microsoft Office PowerPoint</Application>
  <PresentationFormat>사용자 지정</PresentationFormat>
  <Paragraphs>116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A053신명조</vt:lpstr>
      <vt:lpstr>HY신명조</vt:lpstr>
      <vt:lpstr>Nanum Gothic</vt:lpstr>
      <vt:lpstr>noto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43</cp:revision>
  <dcterms:created xsi:type="dcterms:W3CDTF">2018-03-08T06:02:33Z</dcterms:created>
  <dcterms:modified xsi:type="dcterms:W3CDTF">2024-06-29T18:08:39Z</dcterms:modified>
</cp:coreProperties>
</file>